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204" y="3047600"/>
            <a:ext cx="904928" cy="904928"/>
          </a:xfrm>
          <a:prstGeom prst="rect">
            <a:avLst/>
          </a:prstGeom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154" y="3259506"/>
            <a:ext cx="1367926" cy="1367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323174" y="192623"/>
            <a:ext cx="7272807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/>
              <a:t>Регистрация бизнеса быстро и бесплатно!</a:t>
            </a:r>
            <a:endParaRPr 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92512" y="1126614"/>
            <a:ext cx="849828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/>
              <a:t>Н</a:t>
            </a:r>
            <a:r>
              <a:rPr lang="ru-RU" sz="2000" dirty="0" smtClean="0"/>
              <a:t>аправить пакет документов на регистрацию можно без посещения налоговой инспекции через:</a:t>
            </a:r>
            <a:endParaRPr lang="ru-RU" sz="2000" dirty="0"/>
          </a:p>
        </p:txBody>
      </p:sp>
      <p:sp>
        <p:nvSpPr>
          <p:cNvPr id="6" name="Кольцо 5"/>
          <p:cNvSpPr>
            <a:spLocks noChangeAspect="1"/>
          </p:cNvSpPr>
          <p:nvPr/>
        </p:nvSpPr>
        <p:spPr>
          <a:xfrm>
            <a:off x="788372" y="2424929"/>
            <a:ext cx="1767403" cy="1699403"/>
          </a:xfrm>
          <a:prstGeom prst="donut">
            <a:avLst>
              <a:gd name="adj" fmla="val 7145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>
            <a:spLocks noChangeAspect="1"/>
          </p:cNvSpPr>
          <p:nvPr/>
        </p:nvSpPr>
        <p:spPr>
          <a:xfrm>
            <a:off x="1148413" y="270366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МФЦ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Кольцо 8"/>
          <p:cNvSpPr/>
          <p:nvPr/>
        </p:nvSpPr>
        <p:spPr>
          <a:xfrm>
            <a:off x="3030159" y="1874497"/>
            <a:ext cx="3096344" cy="2989639"/>
          </a:xfrm>
          <a:prstGeom prst="donut">
            <a:avLst>
              <a:gd name="adj" fmla="val 7145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0219" y="2272344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Сервис ФНС «Государственная онлайн-регистрация бизнеса»</a:t>
            </a:r>
            <a:endParaRPr lang="ru-RU" sz="1600" b="1" dirty="0"/>
          </a:p>
        </p:txBody>
      </p:sp>
      <p:sp>
        <p:nvSpPr>
          <p:cNvPr id="11" name="Кольцо 10"/>
          <p:cNvSpPr/>
          <p:nvPr/>
        </p:nvSpPr>
        <p:spPr>
          <a:xfrm>
            <a:off x="6581816" y="2440370"/>
            <a:ext cx="1728192" cy="1661701"/>
          </a:xfrm>
          <a:prstGeom prst="donut">
            <a:avLst>
              <a:gd name="adj" fmla="val 7145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61836" y="273796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Нотариуса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11335" y="5229200"/>
            <a:ext cx="1793354" cy="1224136"/>
          </a:xfrm>
          <a:prstGeom prst="rect">
            <a:avLst/>
          </a:prstGeom>
        </p:spPr>
        <p:txBody>
          <a:bodyPr vert="horz" lIns="91440" tIns="45720" rIns="91440" bIns="9144" rtlCol="0" anchor="b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легко!</a:t>
            </a:r>
          </a:p>
          <a:p>
            <a:r>
              <a:rPr lang="ru-RU" sz="2400" dirty="0" smtClean="0"/>
              <a:t>Быстро!</a:t>
            </a:r>
          </a:p>
          <a:p>
            <a:r>
              <a:rPr lang="ru-RU" sz="2400" dirty="0" smtClean="0"/>
              <a:t>Бесплатно!</a:t>
            </a:r>
            <a:endParaRPr lang="ru-RU" sz="24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5" t="13751" r="25842" b="19299"/>
          <a:stretch/>
        </p:blipFill>
        <p:spPr>
          <a:xfrm>
            <a:off x="114706" y="44725"/>
            <a:ext cx="974785" cy="113868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547" y="3054170"/>
            <a:ext cx="722730" cy="80303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763688" y="5139087"/>
            <a:ext cx="73803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Сервис ФНС позволяет направить </a:t>
            </a:r>
            <a:r>
              <a:rPr lang="ru-RU" b="1" dirty="0"/>
              <a:t>в налоговую инспекцию заявления</a:t>
            </a:r>
            <a:r>
              <a:rPr lang="ru-RU" b="1" dirty="0" smtClean="0"/>
              <a:t>:</a:t>
            </a:r>
            <a:endParaRPr lang="ru-RU" dirty="0"/>
          </a:p>
          <a:p>
            <a:pPr marL="171450" indent="100013">
              <a:buFontTx/>
              <a:buChar char="-"/>
            </a:pPr>
            <a:r>
              <a:rPr lang="ru-RU" sz="1600" dirty="0" smtClean="0"/>
              <a:t>об </a:t>
            </a:r>
            <a:r>
              <a:rPr lang="ru-RU" sz="1600" dirty="0"/>
              <a:t>открытии  ИП или создании юридического </a:t>
            </a:r>
            <a:r>
              <a:rPr lang="ru-RU" sz="1600" dirty="0" smtClean="0"/>
              <a:t>лица</a:t>
            </a:r>
          </a:p>
          <a:p>
            <a:pPr marL="171450" indent="100013">
              <a:buFontTx/>
              <a:buChar char="-"/>
            </a:pPr>
            <a:r>
              <a:rPr lang="ru-RU" sz="1600" dirty="0" smtClean="0"/>
              <a:t>о </a:t>
            </a:r>
            <a:r>
              <a:rPr lang="ru-RU" sz="1600" dirty="0"/>
              <a:t>внесении изменений в </a:t>
            </a:r>
            <a:r>
              <a:rPr lang="ru-RU" sz="1600" dirty="0" smtClean="0"/>
              <a:t>ЕГРЮЛ </a:t>
            </a:r>
            <a:r>
              <a:rPr lang="ru-RU" sz="1600" dirty="0"/>
              <a:t>или </a:t>
            </a:r>
            <a:r>
              <a:rPr lang="ru-RU" sz="1600" dirty="0" smtClean="0"/>
              <a:t>ЕГРИП</a:t>
            </a:r>
          </a:p>
          <a:p>
            <a:pPr marL="171450" indent="100013">
              <a:buFontTx/>
              <a:buChar char="-"/>
            </a:pPr>
            <a:r>
              <a:rPr lang="ru-RU" sz="1600" dirty="0" smtClean="0"/>
              <a:t>о </a:t>
            </a:r>
            <a:r>
              <a:rPr lang="ru-RU" sz="1600" dirty="0"/>
              <a:t>прекращении деятельности в качестве </a:t>
            </a:r>
            <a:r>
              <a:rPr lang="ru-RU" sz="1600" dirty="0" smtClean="0"/>
              <a:t>ИП</a:t>
            </a:r>
          </a:p>
          <a:p>
            <a:pPr marL="171450" indent="100013">
              <a:buFontTx/>
              <a:buChar char="-"/>
            </a:pPr>
            <a:r>
              <a:rPr lang="ru-RU" sz="1600" dirty="0" smtClean="0"/>
              <a:t>о </a:t>
            </a:r>
            <a:r>
              <a:rPr lang="ru-RU" sz="1600" dirty="0"/>
              <a:t>ликвидации юридического </a:t>
            </a:r>
            <a:r>
              <a:rPr lang="ru-RU" sz="1600" dirty="0" smtClean="0"/>
              <a:t>лица</a:t>
            </a:r>
          </a:p>
          <a:p>
            <a:pPr marL="171450" indent="100013">
              <a:buFontTx/>
              <a:buChar char="-"/>
            </a:pPr>
            <a:r>
              <a:rPr lang="ru-RU" sz="1600" dirty="0" smtClean="0"/>
              <a:t>о реорганизации юридического лица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436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144</TotalTime>
  <Words>70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Углы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регистрация в электронном виде</dc:title>
  <dc:creator>Казадаева Елена Алексеевна</dc:creator>
  <cp:lastModifiedBy>Муратова Илиана Ульфатовна</cp:lastModifiedBy>
  <cp:revision>21</cp:revision>
  <dcterms:created xsi:type="dcterms:W3CDTF">2022-12-14T05:55:51Z</dcterms:created>
  <dcterms:modified xsi:type="dcterms:W3CDTF">2023-01-13T12:22:50Z</dcterms:modified>
</cp:coreProperties>
</file>