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9B26-9C4B-4B4B-A3F9-49A90E2396E9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C8306-0358-4B39-B47F-1B2BEF3F22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slide.ru/images/16/22468/960/img4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slide.ru/images/16/22468/960/img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yandex.ru/images/search?source=wiz&amp;img_url=http://bezformata.ru/content/Images/000/001/979/image1979736.jpg&amp;uinfo=sw-1093-sh-614-ww-1079-wh-538-pd-1.25-wp-16x9_1366x768-lt-11&amp;text=%D1%82%D0%B5%D1%80%D1%80%D0%BE%D1%80%D0%B8%D0%B7%D0%BC%20%D0%B8%20%D1%8D%D0%BA%D1%81%D1%82%D1%80%D0%B5%D0%BC%D0%B8%D0%B7%D0%BC%20%D0%BA%D0%B0%D1%80%D1%82%D0%B8%D0%BD%D0%BA%D0%B8%20%D0%B8%20%D1%80%D0%B8%D1%81%D1%83%D0%BD%D0%BA%D0%B8&amp;noreask=1&amp;pos=12&amp;lr=30&amp;rpt=simage&amp;pin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source=wiz&amp;img_url=http://media.fabulously40.com/images/teendrinking.jpg&amp;uinfo=sw-1536-sh-960-ww-1522-wh-866-pd-1-wp-16x10_1680x1050&amp;_=1426506056160&amp;viewport=wide&amp;p=8&amp;text=%D0%BA%D0%B0%D1%80%D1%82%D0%B8%D0%BD%D0%BA%D0%B8%20%D0%BF%D0%BE%20%D1%82%D0%B5%D0%BC%D0%B5%20%D0%BF%D1%81%D0%B8%D1%85%D0%BE%D0%BB%D0%BE%D0%B3%D0%B8%D1%87%D0%B5%D1%81%D0%BA%D0%B8%D0%B5%20%D0%BE%D1%81%D0%BE%D0%B1%D0%B5%D0%BD%D0%BD%D0%BE%D1%81%D1%82%D0%B8%20%D0%BF%D0%BE%D0%B4%D1%80%D0%BE%D1%81%D1%82%D0%BA%D0%BE%D0%B2&amp;noreask=1&amp;pos=248&amp;rpt=simage&amp;lr=30&amp;pin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Терроризм и деструктивная деятельность как возможный «социологический феномен».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4" descr="Борьба с терроризмом 25 - Реферат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4252913" cy="35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Задача самоопределения Области Половая Возрастная Социальная половая - Картинка 9020/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96285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147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188640"/>
            <a:ext cx="7498080" cy="85998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4" name="Объект 3" descr="Чувство взрослости – одно из новообразований подросткового возраста.">
            <a:hlinkClick r:id="rId2" tooltip="&quot;Чувство взрослости – одно из новообразований подросткового возраста.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8172400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926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едущая деятельность - коммуникативная">
            <a:hlinkClick r:id="rId2" tooltip="&quot;Ведущая деятельность - коммуникативная&quot;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806489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4619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6" y="1124744"/>
            <a:ext cx="7805331" cy="55446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первую очередь вербовке в ряды террористов подвергаются люди с деструктивным поведением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своевременно выявлять и вносить корректирующие воздействия в поведение молодежи из «группы риска»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5"/>
            <a:ext cx="4896544" cy="32403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Направления в работе по профилактике экстремизма и терроризма в образовательном пространстве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Профилактическую деятельность по предотвращению появления экстремистских настроений можно классифицировать на два типа: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подростками и молодежью, у которых еще не появились экстремистские наклонности;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42100" y="1828800"/>
            <a:ext cx="3457284" cy="4191000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с подростками и         молодежью, у которых уже сформировалось экстремистское мировоззрение.</a:t>
            </a:r>
          </a:p>
          <a:p>
            <a:endParaRPr lang="ru-RU" dirty="0"/>
          </a:p>
        </p:txBody>
      </p:sp>
      <p:pic>
        <p:nvPicPr>
          <p:cNvPr id="8" name="Рисунок 7" descr="C:\Users\Администратор\Desktop\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25144"/>
            <a:ext cx="24129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Администратор\Desktop\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120" y="1700808"/>
            <a:ext cx="259296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существует </a:t>
            </a: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 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основных</a:t>
            </a:r>
            <a:endParaRPr lang="ru-RU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психопрофилактических подходов к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предупреждению проявлений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экстремизма и терроризма в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молодежной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среде</a:t>
            </a:r>
          </a:p>
          <a:p>
            <a:endParaRPr lang="ru-RU" dirty="0"/>
          </a:p>
        </p:txBody>
      </p:sp>
      <p:pic>
        <p:nvPicPr>
          <p:cNvPr id="4" name="Рисунок 3" descr="http://im0-tub-ru.yandex.net/i?id=9b826631c0fc44c91b8d2a2125d96fa2-27-144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81" y="1412776"/>
            <a:ext cx="275502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rgbClr val="0070C0"/>
                </a:solidFill>
              </a:rPr>
              <a:t>1.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Подход, основанный на распространении информации об экстремизме и организациях экстремистского толка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работники устраивают акции и создают проекты для информирования молодежи об экстремизме.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этот метод частично комбинируется с другими типами интервенций, так как сам по себе он не является эффективным. Несмотря на то что информационные программы способствуют повышению уровня знаний, они могут лишь дать толчок к отвращению, всякого рода нетерпимости. Большинство таких программ не включают в себя задач, направленных на изменение поведения молодежи, формирование у них толерантности, национал- и веротерпимости, и не отвечают на вопрос, как может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молодой человек в настоящее время.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615" y="836712"/>
            <a:ext cx="651679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Подход, основанный на аффективном обучении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196752"/>
            <a:ext cx="8496944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этого подхода лежит теоретическое положение о том, что проявлять нетерпимость к «другим» начинают, прежде всего, люди с недостаточно развитой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эмоциональной сферой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воспитанные в семьях, где существовал запрет на выражение эмоций. Иными словами, родительские «не плачь, не кричи, успокойся, будь мужчиной» и т. д., кроме известной пользы, приносят еще и определенный вред. Аффективное (интенсивное эмоциональное) обучение базируется на понимании того, что нетерпимость чаще развивается у личностей с трудностями в определении и выражении эмоций, имеющих так называемые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интерперсональные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факторы риска -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низкую самооценку, неразвитую способность к сопереживанию (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эмпатию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этим у них не формируется умение накапливать собственный и чужой опыт переживаний, не развиваются навыки принятия решений в сложных стрессовых ситуациях. Кроме того, люди с неразвитой способностью открыто проявлять свои эмоции, обычно недостаточно общительны, скованны в проявлении чувств, низко оцениваются сверстниками и поэтому готовы любой ценой, даже посредством преступлений, включиться в группу сверстников и быть там принятыми.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Подход, основанный на влиянии социальных факторов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575" y="1340768"/>
            <a:ext cx="8011889" cy="47525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Данный подход базируется на понимании того, что влияние сверстников и семьи играет важную роль, способствуя или препятствуя зарождению экстремистских идей. С точки зрения данного подхода важнейшим фактором развития человека является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среда как источник обратной связи, поощрений и наказаний.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связи с этим подчеркивается важность социально ориентированной интервенции, представляющей собой специальные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для родителей, или программы, направленные на предотвращение возможного социального давления экстремистской среды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Например, тренинги устойчивости к социальному давлению с молодежными лидерами — подростками, желающими пройти определенное обучение, для того чтобы в дальнейшем осуществлять профилактическую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антиэкстремистскую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деятельность в своей школе, в своем районе.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73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Подход, основанный на формировании жизненных навыков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6" y="1340768"/>
            <a:ext cx="7733323" cy="4679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подходе центральным является понятие об изменении поведения, поэтому в нем используются преимущественно методы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поведенческой модификации.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Основу этого направления составляет теория социального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Бандуры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Bandura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A.). В данном контексте проблемное поведение подростка рассматривается с точки зрения функциональных проблем и подразумевает помощь в достижении возрастных и личных целей, т.е. формой отчуждения от родительской дисциплины, выражением социального протеста и вызовом по отношению к ценностям среды, она дает возможность стать участником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субкультурального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жизненного стиля. Исследователи этого вопроса описывают множество таких субъективных мотивов и четко устанавливают один факт: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агрессия становится основным фактором в поведении молодых людей.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Понятие и сущность деструктивного поведения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(этиология понятия, типологии деструктивного поведения)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90595" y="1268762"/>
            <a:ext cx="3198324" cy="108011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Деструктивное поведение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destructio</a:t>
            </a: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«разрушаю»)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6474" y="2060848"/>
            <a:ext cx="4537686" cy="439248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поведение, причиняющее ущерб, приводящее к разрушению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Е.В.Змановская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дезадаптивно-направленный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процесс взаимодействия личности со средой, имеющий форму поступков или реакций, характеризуется отклоняющимися от общепринятых норм ситуационными реакциями, психологическими состояниями, развитием личности, приводящими к социальной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(В.Б.Куликов,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К.В.Злоказов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C:\Users\Администратор\Desktop\2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60" y="1412776"/>
            <a:ext cx="32412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73536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Подход, основанный на развитии деятельности, альтернативной экстремистско</a:t>
            </a:r>
            <a:r>
              <a:rPr lang="ru-RU" sz="2800" dirty="0" smtClean="0">
                <a:solidFill>
                  <a:srgbClr val="0070C0"/>
                </a:solidFill>
              </a:rPr>
              <a:t>й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7" y="1340768"/>
            <a:ext cx="7949347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подход предполагает необходимость </a:t>
            </a:r>
            <a:r>
              <a:rPr lang="ru-RU" sz="24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альтернативных социальных программ для молодежи, в которых могли бы быть в социально нормативных рамках реализованы стремление к риску, поиск острых ощущений, повышенная поведенческая активность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столь свойственные молодым. Данное направление является попыткой развития специфической активности с целью уменьшить риск проявления экстремистской агрессии.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Кромин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выделяет четыре варианта программ, основанных на деятельности, альтернативной экстремистской: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Предложение специфической активности (например, путешествия с приключениями), которое вызывает волнение и предполагает преодоление различных препятствий.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Комбинация возможности удовлетворения специфических для подростков потребностей (например, потребности в самореализации) со специфической активностью (например, занятия творчеством или спортом).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Поощрение участия подростков во всех видах специфической активности (разнообразные хобби, клубы и т. д.).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групп молодых людей, заботящихся об активном выборе своей жизненной позиции. Результаты этих программ не свидетельствуют о явных успехах или неудачах, однако они особенно эффективны в группах высокого риска отклоняющегося поведения.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7338207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толерантного сознания учащихся – главный вектор профилактической и коррекционной работы в образовательном пространстве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Программа (выписка) по профилактике экстремизма, гармонизации межэтнических и межкультурных отношений, укреплению толерантност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575" y="1828800"/>
            <a:ext cx="7616830" cy="44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«Ребенок больше всего нуждается в вашей любви как раз тогда, когда он меньше всего ее заслуживает ….»</a:t>
            </a:r>
          </a:p>
          <a:p>
            <a:pPr algn="r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Бомбек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Администратор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6876" y="3284985"/>
            <a:ext cx="2578152" cy="2456661"/>
          </a:xfrm>
          <a:prstGeom prst="rect">
            <a:avLst/>
          </a:prstGeom>
          <a:noFill/>
        </p:spPr>
      </p:pic>
      <p:pic>
        <p:nvPicPr>
          <p:cNvPr id="17413" name="Picture 5" descr="C:\Users\Администратор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839" y="3284984"/>
            <a:ext cx="2755023" cy="24482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9117" y="620688"/>
            <a:ext cx="6516798" cy="5399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дминистратор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896" y="2132856"/>
            <a:ext cx="4807786" cy="41044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95117" y="1916832"/>
            <a:ext cx="4267585" cy="295232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сама по себе присутствует абсолютно в каждом человеке, но проявляется только в сложные, тяжелы, возможно, переломные моменты жизни. Особенно опасным возрастов взросления человека является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ПОДРОСТКОВЫЙ ВОЗРАСТ</a:t>
            </a:r>
          </a:p>
        </p:txBody>
      </p:sp>
      <p:pic>
        <p:nvPicPr>
          <p:cNvPr id="1027" name="Picture 3" descr="C:\Users\Администратор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702" y="260648"/>
            <a:ext cx="2279243" cy="1844824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94" y="188641"/>
            <a:ext cx="1998743" cy="1885318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682" y="4725144"/>
            <a:ext cx="2345853" cy="2132856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7152"/>
            <a:ext cx="2374167" cy="20608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519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Типология деструктивного поведения человека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90595" y="1268760"/>
            <a:ext cx="7454769" cy="5256584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9237" y="3068960"/>
            <a:ext cx="3889445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ДЕСТРУКТИВНЫХ ИЗМЕНЕНИЙ ЛИЧНОСТИ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0695" y="4509120"/>
            <a:ext cx="183668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Нарушение межличностных отношени</a:t>
            </a:r>
            <a:r>
              <a:rPr lang="ru-RU" dirty="0" smtClean="0">
                <a:solidFill>
                  <a:schemeClr val="tx1"/>
                </a:solidFill>
              </a:rPr>
              <a:t>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6622" y="4581128"/>
            <a:ext cx="183668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волевой регуляции поведения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38582" y="1340768"/>
            <a:ext cx="189070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неадекватной самооценки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14715" y="1412776"/>
            <a:ext cx="178266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Деструктивные изменения характера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cxnSp>
        <p:nvCxnSpPr>
          <p:cNvPr id="39" name="Прямая со стрелкой 38"/>
          <p:cNvCxnSpPr>
            <a:stCxn id="8" idx="0"/>
            <a:endCxn id="11" idx="1"/>
          </p:cNvCxnSpPr>
          <p:nvPr/>
        </p:nvCxnSpPr>
        <p:spPr>
          <a:xfrm flipV="1">
            <a:off x="4463960" y="2024844"/>
            <a:ext cx="1674622" cy="1044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2" idx="3"/>
          </p:cNvCxnSpPr>
          <p:nvPr/>
        </p:nvCxnSpPr>
        <p:spPr>
          <a:xfrm flipH="1" flipV="1">
            <a:off x="2897378" y="2060848"/>
            <a:ext cx="156658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8" idx="2"/>
            <a:endCxn id="10" idx="1"/>
          </p:cNvCxnSpPr>
          <p:nvPr/>
        </p:nvCxnSpPr>
        <p:spPr>
          <a:xfrm>
            <a:off x="4463960" y="4149080"/>
            <a:ext cx="178266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9" idx="3"/>
          </p:cNvCxnSpPr>
          <p:nvPr/>
        </p:nvCxnSpPr>
        <p:spPr>
          <a:xfrm rot="10800000" flipV="1">
            <a:off x="2897378" y="4071942"/>
            <a:ext cx="1579410" cy="11212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5193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Причины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деструктивного поведения: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99116" y="1340768"/>
            <a:ext cx="7733323" cy="4679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Любая модель поведения закладывается и формируется в детстве. В возрасте 4-5 лет ребёнок усваивает информацию, которая будет определять его взаимоотношения с окружающими.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Полноценная семья, члены которой проявляют заботу и внимание друг к другу, благотворно влияет на формирование детской психики, закладывает конструктивные поведенческие основы.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образом, люди, не получившие грамотного воспитания, любви и тепла, находятся в группе риска!!!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6575" y="1412776"/>
            <a:ext cx="37814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6674" y="692696"/>
            <a:ext cx="7741789" cy="5399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психические расстройства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в этом случае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может быть одним из симптомов;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тяжелая соматическая болезнь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человек может понять, что ему нечего терять, и начать вести себя разрушительно;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неудачи в личных делах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человек чувствует себя униженным, растоптанным и теряет надежду на улучшение ситуации;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пристрастие к алкоголю или наркотикам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иногда это не проявление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деструктивности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ее причина: человек ведет себя асоциально, только находясь в состоянии опьянения;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Чувства страха, недоверия к окружающему миру;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Столкновение человека с невыполнением его желаний, запретами на удовлетворение определенных потребностей;</a:t>
            </a:r>
          </a:p>
          <a:p>
            <a:pPr>
              <a:buNone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Отстаивание своей личности 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82555" y="692696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36575" y="1700808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736575" y="2492896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36575" y="3429000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36575" y="4221088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36575" y="4797152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736575" y="5517232"/>
            <a:ext cx="32412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Причины появления детей с деструктивным поведением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99118" y="1268760"/>
            <a:ext cx="3628866" cy="50405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 стороны семьи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неспособность родителей эффективно воспитывать своих детей;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недостаток знаний у родителей о том, как заниматься воспитанием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чрезмерная занятость родителей, недостаток контроля с их стороны;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частые конфликты в семье;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авторитарное воспитание (излишний контроль и запреты со стороны родителей) </a:t>
            </a:r>
          </a:p>
          <a:p>
            <a:pPr algn="ctr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Ролан Быков (1990 г) драма «Я сюда больше никогда не вернусь» (Люба)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дминистратор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3457284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37532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стороны школы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980728"/>
            <a:ext cx="4691223" cy="50405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99118" y="980728"/>
            <a:ext cx="4853002" cy="554461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неумение, а часто и не желание учителей работать с «трудными детьми», осуществлять их социальную адаптацию;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недостаточное взаимодействии семьи и школы;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формальное исполнении учебно-воспитательной работы, недостатки в её организации;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подмена воспитательных воздействий администрированием, сдерживание личной инициативы и социальной активности участников образовательного процесса;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запущенности и принижении значимости внешкольной и внеклассной работы;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слaбое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одностороннее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взaимодействие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школьных специалистов с органами и ведомствами, осуществляющими профилактику безнадзорности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прaвонaрушений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несовершеннолетних.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7002902" y="2590800"/>
            <a:ext cx="313012" cy="249438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Администратор\Desktop\konfli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12776"/>
            <a:ext cx="3187184" cy="42484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Подростковый возраст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 descr="&quot;Ежеденевно&quot;. Все новости, помеченные &quot;Ежеденевно&quot; на Мета Н…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5638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://im0-tub-ru.yandex.net/i?id=d192563e10a8d053f8c1bcbe6252d220-81-144&amp;n=21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37444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0798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1278</Words>
  <Application>Microsoft Office PowerPoint</Application>
  <PresentationFormat>Экран (4:3)</PresentationFormat>
  <Paragraphs>96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Терроризм и деструктивная деятельность как возможный «социологический феномен».</vt:lpstr>
      <vt:lpstr>   Понятие и сущность деструктивного поведения  (этиология понятия, типологии деструктивного поведения) </vt:lpstr>
      <vt:lpstr>Слайд 3</vt:lpstr>
      <vt:lpstr>      Типология деструктивного поведения человека</vt:lpstr>
      <vt:lpstr>       Причины деструктивного поведения:</vt:lpstr>
      <vt:lpstr>Слайд 6</vt:lpstr>
      <vt:lpstr>Причины появления детей с деструктивным поведением </vt:lpstr>
      <vt:lpstr>Со стороны школы</vt:lpstr>
      <vt:lpstr>Подростковый возраст</vt:lpstr>
      <vt:lpstr>Слайд 10</vt:lpstr>
      <vt:lpstr>Слайд 11</vt:lpstr>
      <vt:lpstr>Слайд 12</vt:lpstr>
      <vt:lpstr>Слайд 13</vt:lpstr>
      <vt:lpstr>Направления в работе по профилактике экстремизма и терроризма в образовательном пространстве</vt:lpstr>
      <vt:lpstr>Слайд 15</vt:lpstr>
      <vt:lpstr>1. Подход, основанный на распространении информации об экстремизме и организациях экстремистского толка</vt:lpstr>
      <vt:lpstr>2. Подход, основанный на аффективном обучении </vt:lpstr>
      <vt:lpstr>3. Подход, основанный на влиянии социальных факторов</vt:lpstr>
      <vt:lpstr>4. Подход, основанный на формировании жизненных навыков</vt:lpstr>
      <vt:lpstr>5. Подход, основанный на развитии деятельности, альтернативной экстремистской</vt:lpstr>
      <vt:lpstr>Формирование толерантного сознания учащихся – главный вектор профилактической и коррекционной работы в образовательном пространстве</vt:lpstr>
      <vt:lpstr>Заключение</vt:lpstr>
      <vt:lpstr>Слайд 23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GYPNORION</dc:creator>
  <cp:lastModifiedBy>GYPNORION</cp:lastModifiedBy>
  <cp:revision>3</cp:revision>
  <dcterms:created xsi:type="dcterms:W3CDTF">2020-03-01T18:09:23Z</dcterms:created>
  <dcterms:modified xsi:type="dcterms:W3CDTF">2020-03-01T19:08:49Z</dcterms:modified>
</cp:coreProperties>
</file>