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7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0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3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58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611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99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24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84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95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26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0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48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3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3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68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8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32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3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315869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при чрезвычайн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1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14400"/>
            <a:ext cx="9601196" cy="496146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Повышенное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уделяйте детям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Дети хватают всё на лету, поэтому в форме увлекательного рассказа провести урок о минувших бедствиях и о том, как люди спасались собственными усилиями. Эта информация в виде инструктажа хорошо запомнится детям, можно обсудить с детьми какие вещи важно иметь при ЧС, а какие можно не брать. Дети хорошо запоминают важную информацию и могут вовремя поделиться ей со взрослыми.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Сохраняйте спокойствие, не паникуйте.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 сообщениях о приближающемся бедствии не выезжайте из дома без крайней необходимости. Если ехать необходимо, включите радио в машине на местную волну.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8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Будьте осторожны при возвращении в дом, который находился в зоне ЧС.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Если дом повреждён, входить в него нельзя — он может обрушиться в любую секунду. Чрезвычайные службы должны осмотреть дом прежде, а потом уже дать или не дать разрешение на возвращение в него жильцов. Входя в здание, не нужно освещать себе дорогу свечой или факелом, нельзя также курить в связи с опасностью пожара или взрыва (во время ЧС могла произойти утечка газа из повреждённых труб, мог случится разлив огнеопасных веществ). Также не следует пользоваться электричеством. Только после проверки электриками электросети дома и их разрешения можно пользоваться электричеством. Если чувствуется запах газа или каких-то химикатов возле дома или в самом доме, следует обратиться в чрезвычайные службы и проинформировать их об этом. Не приближайтесь к любым порванным проводам — это смертельно опасно. Проверьте запасы продуктов: они могут оказаться заражёнными химикатами или плесенью, могут быть испорченными. Водопроводную или колодезную воду перед употреблением должны проверить чрезвычайные службы (либо проинструктировать население о мерах по её обеззараживанию), вода ведь тоже может быть заражена.</a:t>
            </a:r>
          </a:p>
        </p:txBody>
      </p:sp>
    </p:spTree>
    <p:extLst>
      <p:ext uri="{BB962C8B-B14F-4D97-AF65-F5344CB8AC3E}">
        <p14:creationId xmlns:p14="http://schemas.microsoft.com/office/powerpoint/2010/main" val="13646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Спасательные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Если находитесь вблизи места, где проводятся спасательные работы, помогите всем, чем сможете спасателям. Если ваша помощь там не требуется, лучше не мешайте проведению спасательных работ и покиньте местность.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Не выезжайте никуда без крайней необходимости.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дороги могут быть завалены, трассы повреждены, мосты могут быть смертельно опасными. Если ехать всё-таки пришлось, нужно соблюдать максимальную осторожность, ехать следует на невысокой скорости. Если на дороге образовались препятствия или повреждения, которые могут представлять опасность для автомобилистов, следует сообщить об этом чрезвычайные службы.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1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Свяжитесь с родными сразу после нормализации ситуации.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 ними всё в порядке, проинформируйте родных о своём местоположении, состоянии здоровья. Если родные не смогли связаться с вами долгое время, они могли обратиться в штаб ликвидации ЧС для внесения вас в списки пропавших без вести. Чтобы на ваше обнаружение не тратились время и силы, которые нужны тем, кому помощь в этот момент остро необходима, необходимо известить родных и близких, что с вами всё в порядке.</a:t>
            </a:r>
          </a:p>
        </p:txBody>
      </p:sp>
    </p:spTree>
    <p:extLst>
      <p:ext uri="{BB962C8B-B14F-4D97-AF65-F5344CB8AC3E}">
        <p14:creationId xmlns:p14="http://schemas.microsoft.com/office/powerpoint/2010/main" val="22036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skovadmin.ru/uploaded_files/files/%D0%B4%D0%B5%D0%B9%D1%81%D1%82%D0%B2%D0%B8%D1%8F%20%D0%BF%D1%80%D0%B8%20%D1%83%D1%80%D0%B0%D0%B3%D0%B0%D0%BD%D0%B0%D1%85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9" y="573578"/>
            <a:ext cx="11114116" cy="56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683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://storage.inovaco.ru/media/cache/64/df/6c/86/23/3f/64df6c86233f2e2c2384b42a237f557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615142"/>
            <a:ext cx="11039302" cy="574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79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www.admbal.ru/zhitelyam/grazdanskaya_zashita/deistvia_pri_zemletresenia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0" y="648393"/>
            <a:ext cx="10981112" cy="5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3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skovadmin.ru/uploaded_files/files/%D0%B4%D0%B5%D0%B9%D1%81%D1%82%D0%B2%D0%B8%D1%8F%20%D0%BF%D1%80%D0%B8%20%D0%B0%D0%B2%D0%B0%D1%80%D0%B8%D1%8F%D1%85%20%D0%BD%D0%B0%20%D1%82%D1%80%D0%B0%D0%BD%D1%81%D0%BF%D0%BE%D1%80%D1%82%D0%B5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3" y="598516"/>
            <a:ext cx="10964486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675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skovadmin.ru/uploaded_files/files/%D0%B4%D0%B5%D0%B9%D1%81%D1%82%D0%B2%D0%B8%D1%8F%20%D0%BF%D1%80%D0%B8%20%D0%B0%D0%B2%D0%B0%D1%80%D0%B8%D0%B8%20%D1%81%20%D0%B2%D1%8B%D0%B1%D1%80%D0%BE%D1%81%D0%BE%D0%BC%20%D0%B0%D0%BC%D0%BC%D0%B8%D0%B0%D0%BA%D0%B0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3" y="606829"/>
            <a:ext cx="10889672" cy="562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38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skovadmin.ru/uploaded_files/files/%D0%B4%D0%B5%D0%B9%D1%81%D1%82%D0%B2%D0%B8%D1%8F%20%D0%BF%D1%80%D0%B8%20%D0%B0%D0%B2%D0%B0%D1%80%D0%B8%D0%B8%20%D1%81%20%D1%85%D0%BB%D0%BE%D1%80%D0%BE%D0%BC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573578"/>
            <a:ext cx="10947861" cy="56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7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ЧС — чрезвычайная ситуация // Передачи телекомпании НТ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2137"/>
            <a:ext cx="11238807" cy="588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0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&quot;действия при захвате в заложники памятка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606829"/>
            <a:ext cx="10864733" cy="56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13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Я за безопасность электричества Все знают что тако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" y="548639"/>
            <a:ext cx="11006051" cy="57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22224"/>
          </a:xfrm>
        </p:spPr>
        <p:txBody>
          <a:bodyPr>
            <a:normAutofit fontScale="90000"/>
          </a:bodyPr>
          <a:lstStyle/>
          <a:p>
            <a:r>
              <a:rPr lang="ru-RU" sz="31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ПОВЕДЕНИЯ В УСЛОВИЯХ </a:t>
            </a:r>
            <a:r>
              <a:rPr lang="ru-RU" sz="31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95402" y="1604357"/>
            <a:ext cx="9601196" cy="4123112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паникуйте и не поддавайтесь панике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Призывайте окружающих к спокойствию. Паника в любой чрезвычайной ситуации вызывает неосознанные действия, приводящие к тяжелым последствиям, затрудняет действия спасателей, пожарных, медработников и других специалистов.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немедленно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звоните по телефону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«112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своем сообщении сохраняйте спокойствие, выдержку. Старайтесь говорить коротко и понятно. В сообщении необходимо сказать: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случилось;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место, где это произошло (адрес, ориентиры).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оказались очевидцем и Вам ничего не угрожает, постарайтесь оставаться на месте до приезда спасателей, пожарных, сотрудников милици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3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648393"/>
            <a:ext cx="9601196" cy="5227475"/>
          </a:xfrm>
        </p:spPr>
        <p:txBody>
          <a:bodyPr/>
          <a:lstStyle/>
          <a:p>
            <a:pPr marL="0" lvl="0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пострадали или получили травмы или Вы оказались вблизи пострадавшего, окажите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Своевременное оказание первой медицинской помощи позволит предотвратить или снизить тяжелые последствия.</a:t>
            </a: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радио, телевизор,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прослушайте информацию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передаваемую через уличные громкоговорители и громкоговорящие устройства. В речевом сообщении до Вас доведут, что произошло, основные рекомендации и правила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0095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специалистов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(спасателей и пожарных, сотрудников милиции, медицинских работников). Это поможет своевременно оказать помощь пострадавшим, снизить или предотвратить последствия (воздействие опасных факторов).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условий, препятствующих и затрудняющих действия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спасателей, пожарных, медицинских работников, сотрудников милиции, сотрудников общественного транспорта. Пропустите автотранспорт, двигающийся со специальными сигналами и специальной раскраской.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заходите за ограждение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обозначающее опасную зону.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4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чрезвычайным ситуациям</a:t>
            </a:r>
            <a:endParaRPr lang="ru-RU" b="1" dirty="0"/>
          </a:p>
        </p:txBody>
      </p:sp>
      <p:pic>
        <p:nvPicPr>
          <p:cNvPr id="2050" name="Picture 2" descr="Чрезвычайные Ситуации Техногенного и Природного Характера, Ликвидация  Последствий и Причины, Опасность Экологических Бедствий, Помощь в Мирное  Врем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5" y="2527069"/>
            <a:ext cx="6941126" cy="34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39097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63041"/>
            <a:ext cx="9601196" cy="4412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правила поведения от чрезвычайных служб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Нужно постараться прослушать, запомнить, записать правила поведения и действия при определённых чрезвычайных ситуациях, которые доносят до ведома граждан чрезвычайные службы. Такую информацию можно получить на официальных сайтах этих служб, также такая информация распространяется в виде инструкций на плакатах, буклетах, в передачах на радио и телевидении.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Подготовьте комплект первой необходимости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/>
              <a:t>минимальный набор одежды, предметы гигиены, медикаменты, инструменты, предметы самообороны и продукты питания.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комплект следует хранить в непромокаемой сумке в легко доступном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5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берите ничего лишнего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Возможно, придётся идти долгое время пешком, поэтому следует взять только самое необходимое, что можно будет нести в руках: в сумке или в рюкзаке. Обязательно нужно взять с собой комплект первой необходимости.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Подготовьте заранее место для хранения ценных вещей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семейных реликвий, которые, возможно, придётся оставить при эвакуации. Для таких вещей следует подготовить герметичный пакет или металлический герметичный сундук, сейф. Было бы хорошо спрятать такие вещи в подвале.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Будьте готовы к тревоге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 угрозе ЧС могут быть включены сирены, которые представляют собой монотонный вой в течение 3-5 минут. </a:t>
            </a:r>
            <a:r>
              <a:rPr lang="ru-RU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Услышав такую тревогу следует включить радио или телевизор, настроив на местную волну, чтобы принять важное сообщение о возможном наступлении чрезвычайной ситуации.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радио или ТВ должны быть переданы крайне важные инструкции о правилах поведения и действиях при ЧС.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 надвигающейся ЧС следует уточнить план действий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проверить по списку Комплект первой необходимости, продумайте о возможно необходимых дополнительных вещей в данном комплекте. Если СМИ передают инструкции действия от чрезвычайных служб, нужно обязательно следовать этим инструкциям.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Не перегружайте линии связи ненужными звонками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звоните только для получения и передачи важной информации. Это нужно для того, чтобы чрезвычайные службы имели свободную связь в информировании населения и различных служб, в том числе и медицинских о необходимой информации, действиях.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Обучайте и инструктируйте родных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как нужно себя вести и какие следует собрать вещи в комплект первой необходимости в случае чрезвычайной ситуации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4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Words>277</Words>
  <Application>Microsoft Office PowerPoint</Application>
  <PresentationFormat>Широкоэкранный</PresentationFormat>
  <Paragraphs>31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Garamond</vt:lpstr>
      <vt:lpstr>Times New Roman</vt:lpstr>
      <vt:lpstr>Натуральные материалы</vt:lpstr>
      <vt:lpstr>Правила поведения при чрезвычайных ситуациях</vt:lpstr>
      <vt:lpstr>Презентация PowerPoint</vt:lpstr>
      <vt:lpstr>ОБЩИЕ ПРАВИЛА ПОВЕДЕНИЯ В УСЛОВИЯХ ЧС </vt:lpstr>
      <vt:lpstr>Презентация PowerPoint</vt:lpstr>
      <vt:lpstr>Презентация PowerPoint</vt:lpstr>
      <vt:lpstr>Подготовка к чрезвычайным ситуациям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при чрезвычайных ситуациях</dc:title>
  <dc:creator>Lena</dc:creator>
  <cp:lastModifiedBy>Lena</cp:lastModifiedBy>
  <cp:revision>10</cp:revision>
  <dcterms:created xsi:type="dcterms:W3CDTF">2021-01-25T17:57:58Z</dcterms:created>
  <dcterms:modified xsi:type="dcterms:W3CDTF">2021-02-09T19:36:54Z</dcterms:modified>
</cp:coreProperties>
</file>