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66" r:id="rId3"/>
    <p:sldId id="267" r:id="rId4"/>
    <p:sldId id="268" r:id="rId5"/>
    <p:sldId id="269" r:id="rId6"/>
    <p:sldId id="260" r:id="rId7"/>
    <p:sldId id="282" r:id="rId8"/>
    <p:sldId id="270" r:id="rId9"/>
    <p:sldId id="271" r:id="rId10"/>
    <p:sldId id="272" r:id="rId11"/>
    <p:sldId id="273" r:id="rId12"/>
    <p:sldId id="275" r:id="rId13"/>
    <p:sldId id="276" r:id="rId14"/>
    <p:sldId id="261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E92ED-2D46-4900-A4A3-150EF29A8FD2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C093-BB1E-4138-8D4B-6CD5E402D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&amp;Pcy;&amp;ocy;&amp;zhcy;&amp;acy;&amp;rcy;&amp;ncy;&amp;ycy;&amp;iecy; &amp;shchcy;&amp;icy;&amp;tcy;&amp;ycy; &amp;pcy;&amp;iecy;&amp;rcy;&amp;vcy;&amp;icy;&amp;chcy;&amp;ncy;&amp;ycy;&amp;khcy; &amp;scy;&amp;rcy;&amp;iecy;&amp;dcy;&amp;scy;&amp;tcy;&amp;vcy; &amp;pcy;&amp;ocy;&amp;zhcy;&amp;acy;&amp;rcy;&amp;ocy;&amp;tcy;&amp;ucy;&amp;shcy;&amp;iecy;&amp;n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Ecy;&amp;lcy;&amp;iecy;&amp;mcy;&amp;iecy;&amp;ncy;&amp;tcy;&amp;acy;&amp;rcy;&amp;ncy;&amp;ycy;&amp;iecy; &amp;scy;&amp;rcy;&amp;iecy;&amp;dcy;&amp;scy;&amp;tcy;&amp;vcy;&amp;acy; &amp;zcy;&amp;acy;&amp;shchcy;&amp;icy;&amp;t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35"/>
            <a:ext cx="9144000" cy="684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Ecy;&amp;lcy;&amp;iecy;&amp;mcy;&amp;iecy;&amp;ncy;&amp;tcy;&amp;acy;&amp;rcy;&amp;ncy;&amp;ycy;&amp;iecy; &amp;scy;&amp;rcy;&amp;iecy;&amp;dcy;&amp;scy;&amp;tcy;&amp;vcy;&amp;acy; &amp;zcy;&amp;acy;&amp;shchcy;&amp;icy;&amp;t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68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Pcy;&amp;ocy;&amp;rcy;&amp;yacy;&amp;dcy;&amp;ocy;&amp;kcy; &amp;pcy;&amp;rcy;&amp;icy;&amp;mcy;&amp;iecy;&amp;ncy;&amp;iecy;&amp;ncy;&amp;icy;&amp;yacy;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99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695"/>
            <a:ext cx="9144000" cy="6750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Pcy;&amp;ocy;&amp;rcy;&amp;ocy;&amp;shcy;&amp;kcy;&amp;ocy;&amp;vcy;&amp;ycy;&amp;jcy; &amp;ocy;&amp;gcy;&amp;ncy;&amp;iecy;&amp;tcy;&amp;ucy;&amp;shcy;&amp;icy;&amp;t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704" y="-17920"/>
            <a:ext cx="9191704" cy="6875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&amp;vcy;&amp;ycy;&amp;scy;&amp;ocy;&amp;kcy;&amp;acy;&amp;yacy; &amp;ocy;&amp;gcy;&amp;ncy;&amp;iecy;&amp;tcy;&amp;ucy;&amp;shcy;&amp;acy;&amp;shchcy;&amp;acy;&amp;yacy; &amp;scy;&amp;pcy;&amp;ocy;&amp;scy;&amp;ocy;&amp;bcy;&amp;ncy;&amp;ocy;&amp;scy;&amp;tcy;&amp;softcy;; &amp;ucy;&amp;ncy;&amp;icy;&amp;vcy;&amp;iecy;&amp;rcy;&amp;scy;&amp;acy;&amp;lcy;&amp;softcy;&amp;ncy;&amp;ocy;&amp;scy;&amp;tcy;&amp;softcy; &amp;pcy;&amp;rcy;&amp;icy;&amp;mcy;&amp;iecy;&amp;ncy;&amp;iecy;&amp;n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0185" cy="6840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Pcy;&amp;iecy;&amp;rcy;&amp;vcy;&amp;icy;&amp;chcy;&amp;ncy;&amp;ycy;&amp;iecy; &amp;scy;&amp;rcy;&amp;iecy;&amp;dcy;&amp;scy;&amp;tcy;&amp;vcy;&amp;acy; &amp;tcy;&amp;ucy;&amp;shcy;&amp;iecy;&amp;ncy;&amp;icy;&amp;yacy; &amp;pcy;&amp;ocy;&amp;zhcy;&amp;a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ГПС КБР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Центр по ГО и ЧС</cp:lastModifiedBy>
  <cp:revision>5</cp:revision>
  <dcterms:created xsi:type="dcterms:W3CDTF">2017-03-29T05:46:17Z</dcterms:created>
  <dcterms:modified xsi:type="dcterms:W3CDTF">2017-10-24T06:36:44Z</dcterms:modified>
</cp:coreProperties>
</file>