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6" r:id="rId1"/>
  </p:sldMasterIdLst>
  <p:notesMasterIdLst>
    <p:notesMasterId r:id="rId7"/>
  </p:notesMasterIdLst>
  <p:handoutMasterIdLst>
    <p:handoutMasterId r:id="rId8"/>
  </p:handoutMasterIdLst>
  <p:sldIdLst>
    <p:sldId id="256" r:id="rId2"/>
    <p:sldId id="269" r:id="rId3"/>
    <p:sldId id="270" r:id="rId4"/>
    <p:sldId id="271" r:id="rId5"/>
    <p:sldId id="273" r:id="rId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2" pos="312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491"/>
    <a:srgbClr val="32AC7B"/>
    <a:srgbClr val="AA5E3D"/>
    <a:srgbClr val="76B44E"/>
    <a:srgbClr val="FDC500"/>
    <a:srgbClr val="F57D2E"/>
    <a:srgbClr val="A2D4CF"/>
    <a:srgbClr val="EFAB00"/>
    <a:srgbClr val="2E3591"/>
    <a:srgbClr val="33A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97" autoAdjust="0"/>
    <p:restoredTop sz="99200" autoAdjust="0"/>
  </p:normalViewPr>
  <p:slideViewPr>
    <p:cSldViewPr snapToGrid="0" snapToObjects="1" showGuides="1">
      <p:cViewPr>
        <p:scale>
          <a:sx n="110" d="100"/>
          <a:sy n="110" d="100"/>
        </p:scale>
        <p:origin x="-1872" y="-22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16" d="100"/>
          <a:sy n="116" d="100"/>
        </p:scale>
        <p:origin x="35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563038E-EFA2-3747-8302-CCA5E5705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DEF9292-5265-EA41-8F65-CA0E3473E2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0866B-8921-9A44-AF58-FADC31AC5366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4D28554-3F7D-9B49-BD81-CE62A687A3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D871351-2E84-B84E-A49A-A577D14C7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69686-A5D1-2B48-A4FF-229356181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4225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98C73-F3DF-5A46-987B-AC20E1558BDC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80E6-ACA3-4B4C-A63D-E94D5D164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3746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1764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73543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3698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785" y="3500438"/>
            <a:ext cx="7429500" cy="165576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454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 algn="ctr">
              <a:buNone/>
              <a:defRPr sz="2231"/>
            </a:lvl2pPr>
            <a:lvl3pPr marL="1020054" indent="0" algn="ctr">
              <a:buNone/>
              <a:defRPr sz="2008"/>
            </a:lvl3pPr>
            <a:lvl4pPr marL="1530080" indent="0" algn="ctr">
              <a:buNone/>
              <a:defRPr sz="1784"/>
            </a:lvl4pPr>
            <a:lvl5pPr marL="2040107" indent="0" algn="ctr">
              <a:buNone/>
              <a:defRPr sz="1784"/>
            </a:lvl5pPr>
            <a:lvl6pPr marL="2550135" indent="0" algn="ctr">
              <a:buNone/>
              <a:defRPr sz="1784"/>
            </a:lvl6pPr>
            <a:lvl7pPr marL="3060162" indent="0" algn="ctr">
              <a:buNone/>
              <a:defRPr sz="1784"/>
            </a:lvl7pPr>
            <a:lvl8pPr marL="3570188" indent="0" algn="ctr">
              <a:buNone/>
              <a:defRPr sz="1784"/>
            </a:lvl8pPr>
            <a:lvl9pPr marL="4080215" indent="0" algn="ctr">
              <a:buNone/>
              <a:defRPr sz="1784"/>
            </a:lvl9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подзаголовка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1048046"/>
            <a:ext cx="8543925" cy="191158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90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названия</a:t>
            </a:r>
            <a:br>
              <a:rPr lang="ru-RU" dirty="0"/>
            </a:br>
            <a:r>
              <a:rPr lang="ru-RU" dirty="0"/>
              <a:t>презентации 35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884BD92C-37FC-9447-94A0-0244B34A62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85" y="6332274"/>
            <a:ext cx="2027634" cy="1870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893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Текст 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850567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>
          <p15:clr>
            <a:srgbClr val="FBAE40"/>
          </p15:clr>
        </p15:guide>
        <p15:guide id="2" pos="295">
          <p15:clr>
            <a:srgbClr val="FBAE40"/>
          </p15:clr>
        </p15:guide>
        <p15:guide id="3" orient="horz" pos="2205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таблице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8135FD53-9373-3E42-AE7C-A517F9A2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3" name="Текст 21">
            <a:extLst>
              <a:ext uri="{FF2B5EF4-FFF2-40B4-BE49-F238E27FC236}">
                <a16:creationId xmlns="" xmlns:a16="http://schemas.microsoft.com/office/drawing/2014/main" id="{789B2117-E39F-A047-ACE7-4953E7A32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87A27C87-05A8-574D-B28C-16C8A401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аблица 2">
            <a:extLst>
              <a:ext uri="{FF2B5EF4-FFF2-40B4-BE49-F238E27FC236}">
                <a16:creationId xmlns="" xmlns:a16="http://schemas.microsoft.com/office/drawing/2014/main" id="{CA6F3582-BE81-D44F-ADC0-092A8DC2807F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467784" y="2673354"/>
            <a:ext cx="8930878" cy="3743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93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98338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>
          <p15:clr>
            <a:srgbClr val="FBAE40"/>
          </p15:clr>
        </p15:guide>
        <p15:guide id="2" pos="295">
          <p15:clr>
            <a:srgbClr val="FBAE40"/>
          </p15:clr>
        </p15:guide>
        <p15:guide id="3" orient="horz" pos="1684">
          <p15:clr>
            <a:srgbClr val="FBAE40"/>
          </p15:clr>
        </p15:guide>
        <p15:guide id="4" orient="horz" pos="4042">
          <p15:clr>
            <a:srgbClr val="FBAE40"/>
          </p15:clr>
        </p15:guide>
        <p15:guide id="5" pos="2211">
          <p15:clr>
            <a:srgbClr val="FBAE40"/>
          </p15:clr>
        </p15:guide>
        <p15:guide id="6" pos="4152">
          <p15:clr>
            <a:srgbClr val="FBAE40"/>
          </p15:clr>
        </p15:guide>
        <p15:guide id="7" pos="5920">
          <p15:clr>
            <a:srgbClr val="FBAE40"/>
          </p15:clr>
        </p15:guide>
        <p15:guide id="8" orient="horz" pos="300">
          <p15:clr>
            <a:srgbClr val="FBAE40"/>
          </p15:clr>
        </p15:guide>
        <p15:guide id="9" orient="horz" pos="129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между раздел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785" y="2673350"/>
            <a:ext cx="7429500" cy="165576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96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 algn="ctr">
              <a:buNone/>
              <a:defRPr sz="2231"/>
            </a:lvl2pPr>
            <a:lvl3pPr marL="1020054" indent="0" algn="ctr">
              <a:buNone/>
              <a:defRPr sz="2008"/>
            </a:lvl3pPr>
            <a:lvl4pPr marL="1530080" indent="0" algn="ctr">
              <a:buNone/>
              <a:defRPr sz="1784"/>
            </a:lvl4pPr>
            <a:lvl5pPr marL="2040107" indent="0" algn="ctr">
              <a:buNone/>
              <a:defRPr sz="1784"/>
            </a:lvl5pPr>
            <a:lvl6pPr marL="2550135" indent="0" algn="ctr">
              <a:buNone/>
              <a:defRPr sz="1784"/>
            </a:lvl6pPr>
            <a:lvl7pPr marL="3060162" indent="0" algn="ctr">
              <a:buNone/>
              <a:defRPr sz="1784"/>
            </a:lvl7pPr>
            <a:lvl8pPr marL="3570188" indent="0" algn="ctr">
              <a:buNone/>
              <a:defRPr sz="1784"/>
            </a:lvl8pPr>
            <a:lvl9pPr marL="4080215" indent="0" algn="ctr">
              <a:buNone/>
              <a:defRPr sz="1784"/>
            </a:lvl9pPr>
          </a:lstStyle>
          <a:p>
            <a:r>
              <a:rPr lang="ru-RU" dirty="0"/>
              <a:t>Образец подзаголовка</a:t>
            </a:r>
            <a:br>
              <a:rPr lang="ru-RU" dirty="0"/>
            </a:br>
            <a:r>
              <a:rPr lang="ru-RU" dirty="0"/>
              <a:t>раздела 17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66" y="1048046"/>
            <a:ext cx="8543925" cy="191158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3905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раздела 35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FFD043B4-7B8F-A94C-BA4A-0C31BCD1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D9E04BE7-527E-8B43-BBC2-C0335F9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5" name="Текст 21">
            <a:extLst>
              <a:ext uri="{FF2B5EF4-FFF2-40B4-BE49-F238E27FC236}">
                <a16:creationId xmlns="" xmlns:a16="http://schemas.microsoft.com/office/drawing/2014/main" id="{DAED8BE5-B86F-8B48-B8BB-ADD41BF101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7291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им количеством текс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785" y="2673353"/>
            <a:ext cx="2852561" cy="2601383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 algn="ctr">
              <a:buNone/>
              <a:defRPr sz="2231"/>
            </a:lvl2pPr>
            <a:lvl3pPr marL="1020054" indent="0" algn="ctr">
              <a:buNone/>
              <a:defRPr sz="2008"/>
            </a:lvl3pPr>
            <a:lvl4pPr marL="1530080" indent="0" algn="ctr">
              <a:buNone/>
              <a:defRPr sz="1784"/>
            </a:lvl4pPr>
            <a:lvl5pPr marL="2040107" indent="0" algn="ctr">
              <a:buNone/>
              <a:defRPr sz="1784"/>
            </a:lvl5pPr>
            <a:lvl6pPr marL="2550135" indent="0" algn="ctr">
              <a:buNone/>
              <a:defRPr sz="1784"/>
            </a:lvl6pPr>
            <a:lvl7pPr marL="3060162" indent="0" algn="ctr">
              <a:buNone/>
              <a:defRPr sz="1784"/>
            </a:lvl7pPr>
            <a:lvl8pPr marL="3570188" indent="0" algn="ctr">
              <a:buNone/>
              <a:defRPr sz="1784"/>
            </a:lvl8pPr>
            <a:lvl9pPr marL="4080215" indent="0" algn="ctr">
              <a:buNone/>
              <a:defRPr sz="1784"/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важного тезиса, который</a:t>
            </a:r>
            <a:r>
              <a:rPr lang="en-US" dirty="0"/>
              <a:t> </a:t>
            </a:r>
            <a:r>
              <a:rPr lang="ru-RU" dirty="0"/>
              <a:t>требует выделения 1</a:t>
            </a:r>
            <a:r>
              <a:rPr lang="en-US" dirty="0"/>
              <a:t>4</a:t>
            </a:r>
            <a:r>
              <a:rPr lang="ru-RU" dirty="0"/>
              <a:t> </a:t>
            </a:r>
            <a:r>
              <a:rPr lang="en-US" dirty="0" err="1"/>
              <a:t>pt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AF92B6B9-5545-6949-B3C9-F29622C930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610307" y="2688699"/>
            <a:ext cx="2806701" cy="3730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7D86F66-4E72-6A46-A7E7-16340CBED35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32266" y="2686318"/>
            <a:ext cx="2806701" cy="3730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Текст 21">
            <a:extLst>
              <a:ext uri="{FF2B5EF4-FFF2-40B4-BE49-F238E27FC236}">
                <a16:creationId xmlns="" xmlns:a16="http://schemas.microsoft.com/office/drawing/2014/main" id="{2968AC97-61CB-3E43-8DE5-46A731DA3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85" y="6485467"/>
            <a:ext cx="2027634" cy="92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* </a:t>
            </a:r>
            <a:r>
              <a:rPr lang="ru-RU" dirty="0"/>
              <a:t>Образец сноски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="" xmlns:a16="http://schemas.microsoft.com/office/drawing/2014/main" id="{6FB5D23A-B25B-7B41-A9E9-DC3E006B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="" xmlns:a16="http://schemas.microsoft.com/office/drawing/2014/main" id="{862AC115-6EA5-3C44-812F-4F8AF2CE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9" name="Текст 21">
            <a:extLst>
              <a:ext uri="{FF2B5EF4-FFF2-40B4-BE49-F238E27FC236}">
                <a16:creationId xmlns="" xmlns:a16="http://schemas.microsoft.com/office/drawing/2014/main" id="{27D97DBE-8C25-074E-AFAC-C084A64856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5921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вой акциденцие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AF92B6B9-5545-6949-B3C9-F29622C9301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67782" y="2673354"/>
            <a:ext cx="4219482" cy="4587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7D86F66-4E72-6A46-A7E7-16340CBED35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7784" y="4863486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7686E45-C9D2-3F41-A0D2-DBD045BADD21}"/>
              </a:ext>
            </a:extLst>
          </p:cNvPr>
          <p:cNvCxnSpPr>
            <a:cxnSpLocks/>
          </p:cNvCxnSpPr>
          <p:nvPr userDrawn="1"/>
        </p:nvCxnSpPr>
        <p:spPr>
          <a:xfrm>
            <a:off x="2659944" y="3488266"/>
            <a:ext cx="0" cy="3429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6025420-6F88-5F48-8763-56234E0245BD}"/>
              </a:ext>
            </a:extLst>
          </p:cNvPr>
          <p:cNvCxnSpPr>
            <a:cxnSpLocks/>
          </p:cNvCxnSpPr>
          <p:nvPr userDrawn="1"/>
        </p:nvCxnSpPr>
        <p:spPr>
          <a:xfrm>
            <a:off x="4971608" y="3475567"/>
            <a:ext cx="0" cy="3429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EA96E2B2-E85F-4D4C-9198-D58CC935C588}"/>
              </a:ext>
            </a:extLst>
          </p:cNvPr>
          <p:cNvCxnSpPr>
            <a:cxnSpLocks/>
          </p:cNvCxnSpPr>
          <p:nvPr userDrawn="1"/>
        </p:nvCxnSpPr>
        <p:spPr>
          <a:xfrm>
            <a:off x="7292443" y="3475567"/>
            <a:ext cx="0" cy="3429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21">
            <a:extLst>
              <a:ext uri="{FF2B5EF4-FFF2-40B4-BE49-F238E27FC236}">
                <a16:creationId xmlns="" xmlns:a16="http://schemas.microsoft.com/office/drawing/2014/main" id="{A32A27FA-9C02-D94D-8955-680E4B58DB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84" y="3432873"/>
            <a:ext cx="1898650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28" name="Текст 21">
            <a:extLst>
              <a:ext uri="{FF2B5EF4-FFF2-40B4-BE49-F238E27FC236}">
                <a16:creationId xmlns="" xmlns:a16="http://schemas.microsoft.com/office/drawing/2014/main" id="{601FE0BC-69D9-3A41-BCA6-2B419C3533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033" y="3432873"/>
            <a:ext cx="1893233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29" name="Текст 21">
            <a:extLst>
              <a:ext uri="{FF2B5EF4-FFF2-40B4-BE49-F238E27FC236}">
                <a16:creationId xmlns="" xmlns:a16="http://schemas.microsoft.com/office/drawing/2014/main" id="{BB7C6800-161E-DD4A-A7DB-CF22514463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4868" y="3432873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30" name="Текст 21">
            <a:extLst>
              <a:ext uri="{FF2B5EF4-FFF2-40B4-BE49-F238E27FC236}">
                <a16:creationId xmlns="" xmlns:a16="http://schemas.microsoft.com/office/drawing/2014/main" id="{B027B575-2264-EE4E-9036-BF1468F249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35702" y="3432873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32" name="Текст 21">
            <a:extLst>
              <a:ext uri="{FF2B5EF4-FFF2-40B4-BE49-F238E27FC236}">
                <a16:creationId xmlns="" xmlns:a16="http://schemas.microsoft.com/office/drawing/2014/main" id="{D8F01B43-104D-654F-9913-7725C5CAD3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784" y="4018320"/>
            <a:ext cx="1898650" cy="6572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акцидентного</a:t>
            </a:r>
            <a:br>
              <a:rPr lang="ru-RU" dirty="0"/>
            </a:br>
            <a:r>
              <a:rPr lang="ru-RU" dirty="0"/>
              <a:t>текста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4" name="Текст 21">
            <a:extLst>
              <a:ext uri="{FF2B5EF4-FFF2-40B4-BE49-F238E27FC236}">
                <a16:creationId xmlns="" xmlns:a16="http://schemas.microsoft.com/office/drawing/2014/main" id="{0181FD3F-3093-6D45-ADA8-1713EE28BF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8617" y="4018320"/>
            <a:ext cx="1898650" cy="6572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акцидентного</a:t>
            </a:r>
            <a:br>
              <a:rPr lang="ru-RU" dirty="0"/>
            </a:br>
            <a:r>
              <a:rPr lang="ru-RU" dirty="0"/>
              <a:t>текста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5" name="Текст 21">
            <a:extLst>
              <a:ext uri="{FF2B5EF4-FFF2-40B4-BE49-F238E27FC236}">
                <a16:creationId xmlns="" xmlns:a16="http://schemas.microsoft.com/office/drawing/2014/main" id="{22D250C0-51BF-F24D-A62A-4E9F7E96EE6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450" y="4018320"/>
            <a:ext cx="1898650" cy="6572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акцидентного</a:t>
            </a:r>
            <a:br>
              <a:rPr lang="ru-RU" dirty="0"/>
            </a:br>
            <a:r>
              <a:rPr lang="ru-RU" dirty="0"/>
              <a:t>текста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6" name="Текст 21">
            <a:extLst>
              <a:ext uri="{FF2B5EF4-FFF2-40B4-BE49-F238E27FC236}">
                <a16:creationId xmlns="" xmlns:a16="http://schemas.microsoft.com/office/drawing/2014/main" id="{91A740F2-33DA-354B-A6DA-A288973B6F1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35701" y="4018320"/>
            <a:ext cx="1898650" cy="6572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акцидентного</a:t>
            </a:r>
            <a:br>
              <a:rPr lang="ru-RU" dirty="0"/>
            </a:br>
            <a:r>
              <a:rPr lang="ru-RU" dirty="0"/>
              <a:t>текста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8CE27A5F-ACFF-E048-92C3-E25F2395A54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791325" y="4863485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073FF353-7952-EC4C-A19A-959BB9D0DB2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102988" y="486348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2AE92C0E-889E-6C49-826C-45C152D64FA6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435701" y="4863483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lide Number Placeholder 5">
            <a:extLst>
              <a:ext uri="{FF2B5EF4-FFF2-40B4-BE49-F238E27FC236}">
                <a16:creationId xmlns="" xmlns:a16="http://schemas.microsoft.com/office/drawing/2014/main" id="{EF0E708C-229A-BC44-A3AB-77CB6ACB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="" xmlns:a16="http://schemas.microsoft.com/office/drawing/2014/main" id="{AD6214FA-4710-7946-B7CA-FC1AACF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42" name="Текст 21">
            <a:extLst>
              <a:ext uri="{FF2B5EF4-FFF2-40B4-BE49-F238E27FC236}">
                <a16:creationId xmlns="" xmlns:a16="http://schemas.microsoft.com/office/drawing/2014/main" id="{49171B84-4CF6-8541-A10D-49B664DB1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66989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уллет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6025420-6F88-5F48-8763-56234E0245BD}"/>
              </a:ext>
            </a:extLst>
          </p:cNvPr>
          <p:cNvCxnSpPr>
            <a:cxnSpLocks/>
          </p:cNvCxnSpPr>
          <p:nvPr userDrawn="1"/>
        </p:nvCxnSpPr>
        <p:spPr>
          <a:xfrm>
            <a:off x="4971608" y="3048004"/>
            <a:ext cx="0" cy="385656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21">
            <a:extLst>
              <a:ext uri="{FF2B5EF4-FFF2-40B4-BE49-F238E27FC236}">
                <a16:creationId xmlns="" xmlns:a16="http://schemas.microsoft.com/office/drawing/2014/main" id="{D8B42670-451C-944D-BD42-4361D54EE7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784" y="2673352"/>
            <a:ext cx="4072467" cy="1993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893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33" name="Текст 21">
            <a:extLst>
              <a:ext uri="{FF2B5EF4-FFF2-40B4-BE49-F238E27FC236}">
                <a16:creationId xmlns="" xmlns:a16="http://schemas.microsoft.com/office/drawing/2014/main" id="{2D460C3E-B8B3-FF4C-8527-DF595288EFC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3579" y="2671235"/>
            <a:ext cx="4072467" cy="1993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893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0" name="Текст 21">
            <a:extLst>
              <a:ext uri="{FF2B5EF4-FFF2-40B4-BE49-F238E27FC236}">
                <a16:creationId xmlns="" xmlns:a16="http://schemas.microsoft.com/office/drawing/2014/main" id="{49F625C9-026B-9A41-9F0E-494257A88E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7785" y="3055230"/>
            <a:ext cx="4265084" cy="3354221"/>
          </a:xfrm>
          <a:prstGeom prst="rect">
            <a:avLst/>
          </a:prstGeom>
        </p:spPr>
        <p:txBody>
          <a:bodyPr lIns="0" tIns="0" rIns="0" bIns="0" numCol="2" spcCol="216000">
            <a:noAutofit/>
          </a:bodyPr>
          <a:lstStyle>
            <a:lvl1pPr marL="160638" indent="-160638">
              <a:buFont typeface="+mj-lt"/>
              <a:buAutoNum type="arabicPeriod"/>
              <a:defRPr sz="89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текста 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6" name="Текст 21">
            <a:extLst>
              <a:ext uri="{FF2B5EF4-FFF2-40B4-BE49-F238E27FC236}">
                <a16:creationId xmlns="" xmlns:a16="http://schemas.microsoft.com/office/drawing/2014/main" id="{8F272142-030F-DF47-A643-C88718B0A5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33580" y="3062458"/>
            <a:ext cx="4265084" cy="3354221"/>
          </a:xfrm>
          <a:prstGeom prst="rect">
            <a:avLst/>
          </a:prstGeom>
        </p:spPr>
        <p:txBody>
          <a:bodyPr lIns="0" tIns="0" rIns="0" bIns="0" numCol="2" spcCol="216000">
            <a:noAutofit/>
          </a:bodyPr>
          <a:lstStyle>
            <a:lvl1pPr marL="160638" indent="-160638">
              <a:buFont typeface="Arial" panose="020B0604020202020204" pitchFamily="34" charset="0"/>
              <a:buChar char="•"/>
              <a:defRPr sz="893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текста 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8" name="Footer Placeholder 4">
            <a:extLst>
              <a:ext uri="{FF2B5EF4-FFF2-40B4-BE49-F238E27FC236}">
                <a16:creationId xmlns="" xmlns:a16="http://schemas.microsoft.com/office/drawing/2014/main" id="{AD880935-8C33-1148-876E-3EC30DD4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49" name="Текст 21">
            <a:extLst>
              <a:ext uri="{FF2B5EF4-FFF2-40B4-BE49-F238E27FC236}">
                <a16:creationId xmlns="" xmlns:a16="http://schemas.microsoft.com/office/drawing/2014/main" id="{6CA7BE98-62C4-CB45-9D9D-C72F095AF2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50" name="Slide Number Placeholder 5">
            <a:extLst>
              <a:ext uri="{FF2B5EF4-FFF2-40B4-BE49-F238E27FC236}">
                <a16:creationId xmlns="" xmlns:a16="http://schemas.microsoft.com/office/drawing/2014/main" id="{85E69B8D-7024-AE47-9FA8-DF5606BC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7023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  <p15:guide id="10" orient="horz" pos="2160" userDrawn="1">
          <p15:clr>
            <a:srgbClr val="FBAE40"/>
          </p15:clr>
        </p15:guide>
        <p15:guide id="11" pos="314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ой картинк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1963" y="1064980"/>
            <a:ext cx="2806701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 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0E50F1C4-F9D7-8445-9A34-DEBDC2B12D5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610307" y="2688699"/>
            <a:ext cx="2806701" cy="3730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1A2AA52E-8AB5-DB43-A8F0-6AECA2A322B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" y="1098852"/>
            <a:ext cx="6099527" cy="53178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8" name="Текст 21">
            <a:extLst>
              <a:ext uri="{FF2B5EF4-FFF2-40B4-BE49-F238E27FC236}">
                <a16:creationId xmlns="" xmlns:a16="http://schemas.microsoft.com/office/drawing/2014/main" id="{16FF479A-0A19-AF40-9B02-FC872DC45B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85" y="913639"/>
            <a:ext cx="2027634" cy="92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="" xmlns:a16="http://schemas.microsoft.com/office/drawing/2014/main" id="{4C891A81-D742-6348-8827-A5B47597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1" name="Текст 21">
            <a:extLst>
              <a:ext uri="{FF2B5EF4-FFF2-40B4-BE49-F238E27FC236}">
                <a16:creationId xmlns="" xmlns:a16="http://schemas.microsoft.com/office/drawing/2014/main" id="{AC900552-6FAE-E444-A39C-5AE40F6558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F517139F-B80E-3446-8F11-3275A9F6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0391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  <p15:guide id="10" orient="horz" pos="2160" userDrawn="1">
          <p15:clr>
            <a:srgbClr val="FBAE40"/>
          </p15:clr>
        </p15:guide>
        <p15:guide id="11" pos="314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артинками и текст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>
            <a:extLst>
              <a:ext uri="{FF2B5EF4-FFF2-40B4-BE49-F238E27FC236}">
                <a16:creationId xmlns="" xmlns:a16="http://schemas.microsoft.com/office/drawing/2014/main" id="{C57EA855-322C-4F4B-AC79-360AE729DB9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64245" y="2967478"/>
            <a:ext cx="1896769" cy="1708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F7D86F66-4E72-6A46-A7E7-16340CBED35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7784" y="4863486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7686E45-C9D2-3F41-A0D2-DBD045BADD21}"/>
              </a:ext>
            </a:extLst>
          </p:cNvPr>
          <p:cNvCxnSpPr>
            <a:cxnSpLocks/>
          </p:cNvCxnSpPr>
          <p:nvPr userDrawn="1"/>
        </p:nvCxnSpPr>
        <p:spPr>
          <a:xfrm>
            <a:off x="2659944" y="2680584"/>
            <a:ext cx="0" cy="423668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6025420-6F88-5F48-8763-56234E0245BD}"/>
              </a:ext>
            </a:extLst>
          </p:cNvPr>
          <p:cNvCxnSpPr>
            <a:cxnSpLocks/>
          </p:cNvCxnSpPr>
          <p:nvPr userDrawn="1"/>
        </p:nvCxnSpPr>
        <p:spPr>
          <a:xfrm>
            <a:off x="4971608" y="2680588"/>
            <a:ext cx="0" cy="42239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EA96E2B2-E85F-4D4C-9198-D58CC935C588}"/>
              </a:ext>
            </a:extLst>
          </p:cNvPr>
          <p:cNvCxnSpPr>
            <a:cxnSpLocks/>
          </p:cNvCxnSpPr>
          <p:nvPr userDrawn="1"/>
        </p:nvCxnSpPr>
        <p:spPr>
          <a:xfrm>
            <a:off x="7292443" y="2680588"/>
            <a:ext cx="0" cy="422398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2">
            <a:extLst>
              <a:ext uri="{FF2B5EF4-FFF2-40B4-BE49-F238E27FC236}">
                <a16:creationId xmlns="" xmlns:a16="http://schemas.microsoft.com/office/drawing/2014/main" id="{8CE27A5F-ACFF-E048-92C3-E25F2395A54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791325" y="4863485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073FF353-7952-EC4C-A19A-959BB9D0DB2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102988" y="486348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="" xmlns:a16="http://schemas.microsoft.com/office/drawing/2014/main" id="{2AE92C0E-889E-6C49-826C-45C152D64FA6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435701" y="4863483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Текст 21">
            <a:extLst>
              <a:ext uri="{FF2B5EF4-FFF2-40B4-BE49-F238E27FC236}">
                <a16:creationId xmlns="" xmlns:a16="http://schemas.microsoft.com/office/drawing/2014/main" id="{AE6FB6A9-7057-8042-91F5-F1DB3C5074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83" y="2680588"/>
            <a:ext cx="1893231" cy="1980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3" name="Picture Placeholder 2">
            <a:extLst>
              <a:ext uri="{FF2B5EF4-FFF2-40B4-BE49-F238E27FC236}">
                <a16:creationId xmlns="" xmlns:a16="http://schemas.microsoft.com/office/drawing/2014/main" id="{CEA64547-9F45-9A4A-B412-AFA5A4EF2C3C}"/>
              </a:ext>
            </a:extLst>
          </p:cNvPr>
          <p:cNvSpPr>
            <a:spLocks noGrp="1" noChangeAspect="1"/>
          </p:cNvSpPr>
          <p:nvPr>
            <p:ph type="pic" idx="29"/>
          </p:nvPr>
        </p:nvSpPr>
        <p:spPr>
          <a:xfrm>
            <a:off x="2793206" y="2967478"/>
            <a:ext cx="1896769" cy="1708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4" name="Текст 21">
            <a:extLst>
              <a:ext uri="{FF2B5EF4-FFF2-40B4-BE49-F238E27FC236}">
                <a16:creationId xmlns="" xmlns:a16="http://schemas.microsoft.com/office/drawing/2014/main" id="{CFC29278-DE8B-D345-A0B9-4C5C845B981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6744" y="2680588"/>
            <a:ext cx="1893231" cy="1980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5" name="Picture Placeholder 2">
            <a:extLst>
              <a:ext uri="{FF2B5EF4-FFF2-40B4-BE49-F238E27FC236}">
                <a16:creationId xmlns="" xmlns:a16="http://schemas.microsoft.com/office/drawing/2014/main" id="{C642FDC6-3EC5-B046-9A65-64747AF66F36}"/>
              </a:ext>
            </a:extLst>
          </p:cNvPr>
          <p:cNvSpPr>
            <a:spLocks noGrp="1" noChangeAspect="1"/>
          </p:cNvSpPr>
          <p:nvPr>
            <p:ph type="pic" idx="31"/>
          </p:nvPr>
        </p:nvSpPr>
        <p:spPr>
          <a:xfrm>
            <a:off x="5104870" y="2967478"/>
            <a:ext cx="1896769" cy="1708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6" name="Текст 21">
            <a:extLst>
              <a:ext uri="{FF2B5EF4-FFF2-40B4-BE49-F238E27FC236}">
                <a16:creationId xmlns="" xmlns:a16="http://schemas.microsoft.com/office/drawing/2014/main" id="{7C56EE44-9FEF-F448-B632-C1D556A975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08407" y="2680588"/>
            <a:ext cx="1893231" cy="1980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7" name="Picture Placeholder 2">
            <a:extLst>
              <a:ext uri="{FF2B5EF4-FFF2-40B4-BE49-F238E27FC236}">
                <a16:creationId xmlns="" xmlns:a16="http://schemas.microsoft.com/office/drawing/2014/main" id="{22BF2B53-46F9-A54D-BF8C-280DFCF7A339}"/>
              </a:ext>
            </a:extLst>
          </p:cNvPr>
          <p:cNvSpPr>
            <a:spLocks noGrp="1" noChangeAspect="1"/>
          </p:cNvSpPr>
          <p:nvPr>
            <p:ph type="pic" idx="33"/>
          </p:nvPr>
        </p:nvSpPr>
        <p:spPr>
          <a:xfrm>
            <a:off x="7412994" y="2967478"/>
            <a:ext cx="1896769" cy="17080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8" name="Текст 21">
            <a:extLst>
              <a:ext uri="{FF2B5EF4-FFF2-40B4-BE49-F238E27FC236}">
                <a16:creationId xmlns="" xmlns:a16="http://schemas.microsoft.com/office/drawing/2014/main" id="{99714ACE-3710-9B4A-AF87-E3D754749A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416532" y="2680588"/>
            <a:ext cx="1893231" cy="1980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9" name="Footer Placeholder 4">
            <a:extLst>
              <a:ext uri="{FF2B5EF4-FFF2-40B4-BE49-F238E27FC236}">
                <a16:creationId xmlns="" xmlns:a16="http://schemas.microsoft.com/office/drawing/2014/main" id="{BF3DA51E-C934-6F49-9542-82DD8565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50" name="Текст 21">
            <a:extLst>
              <a:ext uri="{FF2B5EF4-FFF2-40B4-BE49-F238E27FC236}">
                <a16:creationId xmlns="" xmlns:a16="http://schemas.microsoft.com/office/drawing/2014/main" id="{8C140C88-8328-9942-8507-AB9116163C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51" name="Slide Number Placeholder 5">
            <a:extLst>
              <a:ext uri="{FF2B5EF4-FFF2-40B4-BE49-F238E27FC236}">
                <a16:creationId xmlns="" xmlns:a16="http://schemas.microsoft.com/office/drawing/2014/main" id="{94B48E43-73A7-754C-9610-1AAD38BF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2370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2212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7785" y="2684990"/>
            <a:ext cx="1898650" cy="374332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 algn="ctr">
              <a:buNone/>
              <a:defRPr sz="2231"/>
            </a:lvl2pPr>
            <a:lvl3pPr marL="1020054" indent="0" algn="ctr">
              <a:buNone/>
              <a:defRPr sz="2008"/>
            </a:lvl3pPr>
            <a:lvl4pPr marL="1530080" indent="0" algn="ctr">
              <a:buNone/>
              <a:defRPr sz="1784"/>
            </a:lvl4pPr>
            <a:lvl5pPr marL="2040107" indent="0" algn="ctr">
              <a:buNone/>
              <a:defRPr sz="1784"/>
            </a:lvl5pPr>
            <a:lvl6pPr marL="2550135" indent="0" algn="ctr">
              <a:buNone/>
              <a:defRPr sz="1784"/>
            </a:lvl6pPr>
            <a:lvl7pPr marL="3060162" indent="0" algn="ctr">
              <a:buNone/>
              <a:defRPr sz="1784"/>
            </a:lvl7pPr>
            <a:lvl8pPr marL="3570188" indent="0" algn="ctr">
              <a:buNone/>
              <a:defRPr sz="1784"/>
            </a:lvl8pPr>
            <a:lvl9pPr marL="4080215" indent="0" algn="ctr">
              <a:buNone/>
              <a:defRPr sz="1784"/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Образец важного тезиса, который</a:t>
            </a:r>
            <a:r>
              <a:rPr lang="en-US" dirty="0"/>
              <a:t> </a:t>
            </a:r>
            <a:r>
              <a:rPr lang="ru-RU" dirty="0"/>
              <a:t>требует выделения 1</a:t>
            </a:r>
            <a:r>
              <a:rPr lang="en-US" dirty="0"/>
              <a:t>4</a:t>
            </a:r>
            <a:r>
              <a:rPr lang="ru-RU" dirty="0"/>
              <a:t> </a:t>
            </a:r>
            <a:r>
              <a:rPr lang="en-US" dirty="0" err="1"/>
              <a:t>pt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7C300B8C-A2B1-184A-B2A6-3F20971EF65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756255" y="2677584"/>
            <a:ext cx="1898650" cy="37303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="" xmlns:a16="http://schemas.microsoft.com/office/drawing/2014/main" id="{C025909E-BCB3-FB4A-A06F-C9BD9486B769}"/>
              </a:ext>
            </a:extLst>
          </p:cNvPr>
          <p:cNvSpPr>
            <a:spLocks noGrp="1" noChangeAspect="1"/>
          </p:cNvSpPr>
          <p:nvPr>
            <p:ph type="pic" idx="19"/>
          </p:nvPr>
        </p:nvSpPr>
        <p:spPr>
          <a:xfrm>
            <a:off x="5044723" y="2684994"/>
            <a:ext cx="4353940" cy="373168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19" name="Текст 21">
            <a:extLst>
              <a:ext uri="{FF2B5EF4-FFF2-40B4-BE49-F238E27FC236}">
                <a16:creationId xmlns="" xmlns:a16="http://schemas.microsoft.com/office/drawing/2014/main" id="{3CB81555-DC36-6742-B082-020B66F5B6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725" y="2496768"/>
            <a:ext cx="2027634" cy="92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8135FD53-9373-3E42-AE7C-A517F9A2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3" name="Текст 21">
            <a:extLst>
              <a:ext uri="{FF2B5EF4-FFF2-40B4-BE49-F238E27FC236}">
                <a16:creationId xmlns="" xmlns:a16="http://schemas.microsoft.com/office/drawing/2014/main" id="{789B2117-E39F-A047-ACE7-4953E7A32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87A27C87-05A8-574D-B28C-16C8A401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66855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большим рисунк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1A2AA52E-8AB5-DB43-A8F0-6AECA2A322B6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" y="1098848"/>
            <a:ext cx="9906000" cy="57591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893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3124"/>
            </a:lvl2pPr>
            <a:lvl3pPr marL="1020054" indent="0">
              <a:buNone/>
              <a:defRPr sz="2677"/>
            </a:lvl3pPr>
            <a:lvl4pPr marL="1530080" indent="0">
              <a:buNone/>
              <a:defRPr sz="2231"/>
            </a:lvl4pPr>
            <a:lvl5pPr marL="2040107" indent="0">
              <a:buNone/>
              <a:defRPr sz="2231"/>
            </a:lvl5pPr>
            <a:lvl6pPr marL="2550135" indent="0">
              <a:buNone/>
              <a:defRPr sz="2231"/>
            </a:lvl6pPr>
            <a:lvl7pPr marL="3060162" indent="0">
              <a:buNone/>
              <a:defRPr sz="2231"/>
            </a:lvl7pPr>
            <a:lvl8pPr marL="3570188" indent="0">
              <a:buNone/>
              <a:defRPr sz="2231"/>
            </a:lvl8pPr>
            <a:lvl9pPr marL="4080215" indent="0">
              <a:buNone/>
              <a:defRPr sz="2231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0E50F1C4-F9D7-8445-9A34-DEBDC2B12D5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610309" y="1312780"/>
            <a:ext cx="2788353" cy="9594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Текст 21">
            <a:extLst>
              <a:ext uri="{FF2B5EF4-FFF2-40B4-BE49-F238E27FC236}">
                <a16:creationId xmlns="" xmlns:a16="http://schemas.microsoft.com/office/drawing/2014/main" id="{4577600C-DBB4-344A-9077-9106DB73F3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85" y="913639"/>
            <a:ext cx="2027634" cy="92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подрисуночной подписи 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="" xmlns:a16="http://schemas.microsoft.com/office/drawing/2014/main" id="{4601C7C7-ABFB-8D46-9F39-B4AEF629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18" name="Текст 21">
            <a:extLst>
              <a:ext uri="{FF2B5EF4-FFF2-40B4-BE49-F238E27FC236}">
                <a16:creationId xmlns="" xmlns:a16="http://schemas.microsoft.com/office/drawing/2014/main" id="{F33D51F4-BC7E-6F42-8B2B-E3D0E29FB5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="" xmlns:a16="http://schemas.microsoft.com/office/drawing/2014/main" id="{73B74DBD-A348-0F47-8450-640FBFD8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5856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  <p15:guide id="10" orient="horz" pos="2160" userDrawn="1">
          <p15:clr>
            <a:srgbClr val="FBAE40"/>
          </p15:clr>
        </p15:guide>
        <p15:guide id="11" pos="31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лонками и нумерацие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77686E45-C9D2-3F41-A0D2-DBD045BADD21}"/>
              </a:ext>
            </a:extLst>
          </p:cNvPr>
          <p:cNvCxnSpPr>
            <a:cxnSpLocks/>
          </p:cNvCxnSpPr>
          <p:nvPr userDrawn="1"/>
        </p:nvCxnSpPr>
        <p:spPr>
          <a:xfrm>
            <a:off x="2659944" y="2687806"/>
            <a:ext cx="0" cy="42294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16025420-6F88-5F48-8763-56234E0245BD}"/>
              </a:ext>
            </a:extLst>
          </p:cNvPr>
          <p:cNvCxnSpPr>
            <a:cxnSpLocks/>
          </p:cNvCxnSpPr>
          <p:nvPr userDrawn="1"/>
        </p:nvCxnSpPr>
        <p:spPr>
          <a:xfrm>
            <a:off x="4971608" y="2687810"/>
            <a:ext cx="0" cy="42167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EA96E2B2-E85F-4D4C-9198-D58CC935C588}"/>
              </a:ext>
            </a:extLst>
          </p:cNvPr>
          <p:cNvCxnSpPr>
            <a:cxnSpLocks/>
          </p:cNvCxnSpPr>
          <p:nvPr userDrawn="1"/>
        </p:nvCxnSpPr>
        <p:spPr>
          <a:xfrm>
            <a:off x="7292443" y="2687810"/>
            <a:ext cx="0" cy="421676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Текст 21">
            <a:extLst>
              <a:ext uri="{FF2B5EF4-FFF2-40B4-BE49-F238E27FC236}">
                <a16:creationId xmlns="" xmlns:a16="http://schemas.microsoft.com/office/drawing/2014/main" id="{BB7C6800-161E-DD4A-A7DB-CF22514463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14868" y="268780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073FF353-7952-EC4C-A19A-959BB9D0DB2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5112158" y="3262663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Slide Number Placeholder 5">
            <a:extLst>
              <a:ext uri="{FF2B5EF4-FFF2-40B4-BE49-F238E27FC236}">
                <a16:creationId xmlns="" xmlns:a16="http://schemas.microsoft.com/office/drawing/2014/main" id="{EF0E708C-229A-BC44-A3AB-77CB6ACB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="" xmlns:a16="http://schemas.microsoft.com/office/drawing/2014/main" id="{AD6214FA-4710-7946-B7CA-FC1AACF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42" name="Текст 21">
            <a:extLst>
              <a:ext uri="{FF2B5EF4-FFF2-40B4-BE49-F238E27FC236}">
                <a16:creationId xmlns="" xmlns:a16="http://schemas.microsoft.com/office/drawing/2014/main" id="{49171B84-4CF6-8541-A10D-49B664DB16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47" name="Текст 21">
            <a:extLst>
              <a:ext uri="{FF2B5EF4-FFF2-40B4-BE49-F238E27FC236}">
                <a16:creationId xmlns="" xmlns:a16="http://schemas.microsoft.com/office/drawing/2014/main" id="{5309D8E4-4F4C-B845-AD03-6CA614E3466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94035" y="268780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="" xmlns:a16="http://schemas.microsoft.com/office/drawing/2014/main" id="{025A246D-42BD-2447-B970-E04B9A58FF4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791325" y="3262663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Текст 21">
            <a:extLst>
              <a:ext uri="{FF2B5EF4-FFF2-40B4-BE49-F238E27FC236}">
                <a16:creationId xmlns="" xmlns:a16="http://schemas.microsoft.com/office/drawing/2014/main" id="{CEF1EBDB-883E-5C43-BDE7-836EC65F87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38411" y="268780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="" xmlns:a16="http://schemas.microsoft.com/office/drawing/2014/main" id="{6CB65107-1EF8-6A47-9663-7EF81546605E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435701" y="3262663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Текст 21">
            <a:extLst>
              <a:ext uri="{FF2B5EF4-FFF2-40B4-BE49-F238E27FC236}">
                <a16:creationId xmlns="" xmlns:a16="http://schemas.microsoft.com/office/drawing/2014/main" id="{056DDE75-8FB4-234A-894D-95974EEEC68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785" y="2673350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="" xmlns:a16="http://schemas.microsoft.com/office/drawing/2014/main" id="{9268B664-547C-C443-B5FB-CB2FAEE7722D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65075" y="3248208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Текст 21">
            <a:extLst>
              <a:ext uri="{FF2B5EF4-FFF2-40B4-BE49-F238E27FC236}">
                <a16:creationId xmlns="" xmlns:a16="http://schemas.microsoft.com/office/drawing/2014/main" id="{45064CCF-1113-2949-83FB-90E082940B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8612" y="465163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06849538-1DD7-334C-AFDF-9FE74A92B11D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455902" y="522649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Текст 21">
            <a:extLst>
              <a:ext uri="{FF2B5EF4-FFF2-40B4-BE49-F238E27FC236}">
                <a16:creationId xmlns="" xmlns:a16="http://schemas.microsoft.com/office/drawing/2014/main" id="{33DE5656-3CC0-5A44-878C-AE1C6C110D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91324" y="465163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="" xmlns:a16="http://schemas.microsoft.com/office/drawing/2014/main" id="{AFE5983D-6852-0043-9790-093643AC4015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2788614" y="522649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Текст 21">
            <a:extLst>
              <a:ext uri="{FF2B5EF4-FFF2-40B4-BE49-F238E27FC236}">
                <a16:creationId xmlns="" xmlns:a16="http://schemas.microsoft.com/office/drawing/2014/main" id="{A39DD6CE-EE2B-C94D-B5A8-8CBB25FE942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2157" y="465163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="" xmlns:a16="http://schemas.microsoft.com/office/drawing/2014/main" id="{3A63C5A2-3178-6540-BE87-3C213F865703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09447" y="522649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Текст 21">
            <a:extLst>
              <a:ext uri="{FF2B5EF4-FFF2-40B4-BE49-F238E27FC236}">
                <a16:creationId xmlns="" xmlns:a16="http://schemas.microsoft.com/office/drawing/2014/main" id="{E23FCC48-0A63-B947-B75D-5BD33710E48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41119" y="4651636"/>
            <a:ext cx="1893232" cy="57035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016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="" xmlns:a16="http://schemas.microsoft.com/office/drawing/2014/main" id="{56D79EB7-12CD-BD48-B866-A3D0DA80A8BF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7438409" y="5226494"/>
            <a:ext cx="1898650" cy="1190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2599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иаграмм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6958" y="3186808"/>
            <a:ext cx="1412521" cy="28681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 algn="ctr">
              <a:buNone/>
              <a:defRPr sz="2231"/>
            </a:lvl2pPr>
            <a:lvl3pPr marL="1020054" indent="0" algn="ctr">
              <a:buNone/>
              <a:defRPr sz="2008"/>
            </a:lvl3pPr>
            <a:lvl4pPr marL="1530080" indent="0" algn="ctr">
              <a:buNone/>
              <a:defRPr sz="1784"/>
            </a:lvl4pPr>
            <a:lvl5pPr marL="2040107" indent="0" algn="ctr">
              <a:buNone/>
              <a:defRPr sz="1784"/>
            </a:lvl5pPr>
            <a:lvl6pPr marL="2550135" indent="0" algn="ctr">
              <a:buNone/>
              <a:defRPr sz="1784"/>
            </a:lvl6pPr>
            <a:lvl7pPr marL="3060162" indent="0" algn="ctr">
              <a:buNone/>
              <a:defRPr sz="1784"/>
            </a:lvl7pPr>
            <a:lvl8pPr marL="3570188" indent="0" algn="ctr">
              <a:buNone/>
              <a:defRPr sz="1784"/>
            </a:lvl8pPr>
            <a:lvl9pPr marL="4080215" indent="0" algn="ctr">
              <a:buNone/>
              <a:defRPr sz="1784"/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000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8135FD53-9373-3E42-AE7C-A517F9A2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3" name="Текст 21">
            <a:extLst>
              <a:ext uri="{FF2B5EF4-FFF2-40B4-BE49-F238E27FC236}">
                <a16:creationId xmlns="" xmlns:a16="http://schemas.microsoft.com/office/drawing/2014/main" id="{789B2117-E39F-A047-ACE7-4953E7A32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87A27C87-05A8-574D-B28C-16C8A401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Диаграмма 4">
            <a:extLst>
              <a:ext uri="{FF2B5EF4-FFF2-40B4-BE49-F238E27FC236}">
                <a16:creationId xmlns="" xmlns:a16="http://schemas.microsoft.com/office/drawing/2014/main" id="{01947DA6-DD75-D748-A04F-A0096D49A16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5448302" y="2684994"/>
            <a:ext cx="3950363" cy="372295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893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30A6C6CA-E515-314D-B988-3464E887666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7785" y="2677584"/>
            <a:ext cx="3042311" cy="429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BAA67990-EC70-B14B-8746-3D55E56CC13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76958" y="3544525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="" xmlns:a16="http://schemas.microsoft.com/office/drawing/2014/main" id="{444AB768-148C-2347-91F8-C3C34D62930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097574" y="3544525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Текст 21">
            <a:extLst>
              <a:ext uri="{FF2B5EF4-FFF2-40B4-BE49-F238E27FC236}">
                <a16:creationId xmlns="" xmlns:a16="http://schemas.microsoft.com/office/drawing/2014/main" id="{193C963E-520A-2A46-B327-2501BBFC926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097573" y="3186808"/>
            <a:ext cx="1412521" cy="2868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="" xmlns:a16="http://schemas.microsoft.com/office/drawing/2014/main" id="{57031276-9094-DD4D-B849-7E7E1AC059F8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2097573" y="4703065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Текст 21">
            <a:extLst>
              <a:ext uri="{FF2B5EF4-FFF2-40B4-BE49-F238E27FC236}">
                <a16:creationId xmlns="" xmlns:a16="http://schemas.microsoft.com/office/drawing/2014/main" id="{D65722AF-1030-AE48-A7D0-652ED02B68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97573" y="4345346"/>
            <a:ext cx="1412521" cy="2868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="" xmlns:a16="http://schemas.microsoft.com/office/drawing/2014/main" id="{32062577-D7C2-034D-A490-89FC2D9B6A10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76958" y="4703065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Текст 21">
            <a:extLst>
              <a:ext uri="{FF2B5EF4-FFF2-40B4-BE49-F238E27FC236}">
                <a16:creationId xmlns="" xmlns:a16="http://schemas.microsoft.com/office/drawing/2014/main" id="{E8B3D071-F765-DA43-B0F8-D283156E2DC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6958" y="4345346"/>
            <a:ext cx="1412521" cy="2868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="" xmlns:a16="http://schemas.microsoft.com/office/drawing/2014/main" id="{FB1A8AF2-5FA2-AA44-A949-B575C1DC8520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458611" y="5831586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Текст 21">
            <a:extLst>
              <a:ext uri="{FF2B5EF4-FFF2-40B4-BE49-F238E27FC236}">
                <a16:creationId xmlns="" xmlns:a16="http://schemas.microsoft.com/office/drawing/2014/main" id="{4BD3CD04-6516-8548-8C71-06759EFBD6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8611" y="5473867"/>
            <a:ext cx="1412521" cy="2868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="" xmlns:a16="http://schemas.microsoft.com/office/drawing/2014/main" id="{A631454B-7658-1449-8ED1-39FD63F44BD4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2097573" y="5840320"/>
            <a:ext cx="1412521" cy="576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Текст 21">
            <a:extLst>
              <a:ext uri="{FF2B5EF4-FFF2-40B4-BE49-F238E27FC236}">
                <a16:creationId xmlns="" xmlns:a16="http://schemas.microsoft.com/office/drawing/2014/main" id="{5B49AD20-5C7E-214F-ABCC-0D3A2D328A6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7573" y="5473867"/>
            <a:ext cx="1412521" cy="2868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61" b="1" i="0">
                <a:solidFill>
                  <a:srgbClr val="50C89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6672131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вумя диаграммами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B22142F0-791A-1845-A88B-054A6E4BD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611" y="1064980"/>
            <a:ext cx="8543925" cy="789220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defRPr sz="200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на слайде 18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49F96F-F448-4444-92DD-DE91741D2D4A}"/>
              </a:ext>
            </a:extLst>
          </p:cNvPr>
          <p:cNvSpPr txBox="1"/>
          <p:nvPr userDrawn="1"/>
        </p:nvSpPr>
        <p:spPr>
          <a:xfrm>
            <a:off x="6943374" y="2029882"/>
            <a:ext cx="990600" cy="91440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ru-RU" sz="893" b="0" i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Текст 21">
            <a:extLst>
              <a:ext uri="{FF2B5EF4-FFF2-40B4-BE49-F238E27FC236}">
                <a16:creationId xmlns="" xmlns:a16="http://schemas.microsoft.com/office/drawing/2014/main" id="{1C5F4E70-E671-C442-8104-B4D913775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8611" y="2072914"/>
            <a:ext cx="4072467" cy="3817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28" b="1" i="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Образец подзаголовка первого уровня 11</a:t>
            </a:r>
            <a:r>
              <a:rPr lang="en-US" dirty="0"/>
              <a:t>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8135FD53-9373-3E42-AE7C-A517F9A2C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961" y="405610"/>
            <a:ext cx="2461022" cy="7064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/>
              <a:t>название раздела </a:t>
            </a:r>
            <a:r>
              <a:rPr lang="en-US"/>
              <a:t>6 pt</a:t>
            </a:r>
            <a:endParaRPr lang="ru-RU" dirty="0"/>
          </a:p>
        </p:txBody>
      </p:sp>
      <p:sp>
        <p:nvSpPr>
          <p:cNvPr id="23" name="Текст 21">
            <a:extLst>
              <a:ext uri="{FF2B5EF4-FFF2-40B4-BE49-F238E27FC236}">
                <a16:creationId xmlns="" xmlns:a16="http://schemas.microsoft.com/office/drawing/2014/main" id="{789B2117-E39F-A047-ACE7-4953E7A329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1307" y="405610"/>
            <a:ext cx="2714978" cy="70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dirty="0"/>
              <a:t>название презентации </a:t>
            </a:r>
            <a:r>
              <a:rPr lang="en-US" dirty="0"/>
              <a:t>6 </a:t>
            </a:r>
            <a:r>
              <a:rPr lang="en-US" dirty="0" err="1"/>
              <a:t>pt</a:t>
            </a:r>
            <a:endParaRPr lang="ru-RU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87A27C87-05A8-574D-B28C-16C8A4010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84" y="405609"/>
            <a:ext cx="345679" cy="70642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670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7D439E38-D151-404B-9604-A1D6A7F4F2C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Диаграмма 4">
            <a:extLst>
              <a:ext uri="{FF2B5EF4-FFF2-40B4-BE49-F238E27FC236}">
                <a16:creationId xmlns="" xmlns:a16="http://schemas.microsoft.com/office/drawing/2014/main" id="{01947DA6-DD75-D748-A04F-A0096D49A16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467785" y="3208871"/>
            <a:ext cx="2852561" cy="319907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893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26702AAB-DEF2-BF43-B829-F669BDE3F599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67785" y="2677584"/>
            <a:ext cx="2852560" cy="42968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="" xmlns:a16="http://schemas.microsoft.com/office/drawing/2014/main" id="{82B5EC32-58D7-E34D-8AFF-D8014452FCF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532266" y="2686318"/>
            <a:ext cx="2806701" cy="4209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93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0027" indent="0">
              <a:buNone/>
              <a:defRPr sz="2231">
                <a:solidFill>
                  <a:schemeClr val="tx1">
                    <a:tint val="75000"/>
                  </a:schemeClr>
                </a:solidFill>
              </a:defRPr>
            </a:lvl2pPr>
            <a:lvl3pPr marL="1020054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3pPr>
            <a:lvl4pPr marL="1530080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4pPr>
            <a:lvl5pPr marL="2040107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5pPr>
            <a:lvl6pPr marL="255013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6pPr>
            <a:lvl7pPr marL="3060162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7pPr>
            <a:lvl8pPr marL="3570188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8pPr>
            <a:lvl9pPr marL="4080215" indent="0">
              <a:buNone/>
              <a:defRPr sz="17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1020054" rtl="0" eaLnBrk="1" fontAlgn="auto" latinLnBrk="0" hangingPunct="1">
              <a:lnSpc>
                <a:spcPct val="90000"/>
              </a:lnSpc>
              <a:spcBef>
                <a:spcPts val="111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Образец тек</a:t>
            </a:r>
            <a:r>
              <a:rPr lang="en-US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ru-RU" sz="893" b="0" i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8 </a:t>
            </a:r>
            <a:r>
              <a:rPr lang="en-US" sz="893" b="0" i="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pt</a:t>
            </a:r>
            <a:endParaRPr lang="ru-RU" sz="893" b="0" i="0" dirty="0"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Диаграмма 4">
            <a:extLst>
              <a:ext uri="{FF2B5EF4-FFF2-40B4-BE49-F238E27FC236}">
                <a16:creationId xmlns="" xmlns:a16="http://schemas.microsoft.com/office/drawing/2014/main" id="{B93563F2-B3E7-5947-A55F-CF4F0CCE719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3509337" y="3208871"/>
            <a:ext cx="5889326" cy="319907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893" b="0" i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3380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86" userDrawn="1">
          <p15:clr>
            <a:srgbClr val="FBAE40"/>
          </p15:clr>
        </p15:guide>
        <p15:guide id="2" pos="295" userDrawn="1">
          <p15:clr>
            <a:srgbClr val="FBAE40"/>
          </p15:clr>
        </p15:guide>
        <p15:guide id="3" orient="horz" pos="1684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2211" userDrawn="1">
          <p15:clr>
            <a:srgbClr val="FBAE40"/>
          </p15:clr>
        </p15:guide>
        <p15:guide id="6" pos="4152" userDrawn="1">
          <p15:clr>
            <a:srgbClr val="FBAE40"/>
          </p15:clr>
        </p15:guide>
        <p15:guide id="7" pos="5920" userDrawn="1">
          <p15:clr>
            <a:srgbClr val="FBAE40"/>
          </p15:clr>
        </p15:guide>
        <p15:guide id="8" orient="horz" pos="300" userDrawn="1">
          <p15:clr>
            <a:srgbClr val="FBAE40"/>
          </p15:clr>
        </p15:guide>
        <p15:guide id="9" orient="horz" pos="12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9456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04068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2492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93433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579076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11498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8331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0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hyperlink" Target="https://vk.com/id119506524;%20sgs8670@mail.ru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2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30.png"/><Relationship Id="rId3" Type="http://schemas.openxmlformats.org/officeDocument/2006/relationships/image" Target="../media/image26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9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8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png"/><Relationship Id="rId27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956" y="0"/>
            <a:ext cx="9909456" cy="685800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A001FAF-9AA6-8B4B-A8EC-C34BE7D93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180" y="4099561"/>
            <a:ext cx="3962400" cy="107628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784" b="1" cap="all" dirty="0" smtClean="0"/>
              <a:t>Инициатор проекта</a:t>
            </a:r>
          </a:p>
          <a:p>
            <a:pPr>
              <a:spcBef>
                <a:spcPts val="0"/>
              </a:spcBef>
            </a:pPr>
            <a:r>
              <a:rPr lang="ru-RU" sz="1784" i="1" dirty="0" smtClean="0"/>
              <a:t>Депутаты Совета </a:t>
            </a:r>
            <a:r>
              <a:rPr lang="ru-RU" sz="1784" i="1" dirty="0"/>
              <a:t>депутатов городского поселения Барсово</a:t>
            </a:r>
            <a:endParaRPr lang="ru-RU" sz="1784" i="1" dirty="0" smtClean="0"/>
          </a:p>
          <a:p>
            <a:pPr>
              <a:spcBef>
                <a:spcPts val="0"/>
              </a:spcBef>
            </a:pPr>
            <a:endParaRPr lang="ru-RU" sz="1784" dirty="0"/>
          </a:p>
          <a:p>
            <a:pPr>
              <a:spcBef>
                <a:spcPts val="0"/>
              </a:spcBef>
            </a:pPr>
            <a:r>
              <a:rPr lang="ru-RU" sz="1784" dirty="0" smtClean="0"/>
              <a:t>инициативная группа</a:t>
            </a:r>
          </a:p>
          <a:p>
            <a:pPr>
              <a:spcAft>
                <a:spcPts val="0"/>
              </a:spcAft>
            </a:pPr>
            <a:r>
              <a:rPr lang="ru-RU" sz="1800" i="1" dirty="0">
                <a:latin typeface="Times New Roman CYR"/>
                <a:ea typeface="Times New Roman"/>
              </a:rPr>
              <a:t>Шакирова </a:t>
            </a:r>
            <a:r>
              <a:rPr lang="ru-RU" sz="1800" i="1" dirty="0" smtClean="0">
                <a:latin typeface="Times New Roman CYR"/>
                <a:ea typeface="Times New Roman"/>
              </a:rPr>
              <a:t>Марина Николаевна;</a:t>
            </a:r>
          </a:p>
          <a:p>
            <a:pPr>
              <a:spcAft>
                <a:spcPts val="0"/>
              </a:spcAft>
            </a:pPr>
            <a:r>
              <a:rPr lang="ru-RU" sz="1800" i="1" dirty="0" err="1" smtClean="0">
                <a:latin typeface="Times New Roman CYR"/>
                <a:ea typeface="Times New Roman"/>
              </a:rPr>
              <a:t>Гузанов</a:t>
            </a:r>
            <a:r>
              <a:rPr lang="ru-RU" sz="1800" i="1" dirty="0" smtClean="0">
                <a:latin typeface="Times New Roman CYR"/>
                <a:ea typeface="Times New Roman"/>
              </a:rPr>
              <a:t> Юрий Александрович</a:t>
            </a:r>
            <a:r>
              <a:rPr lang="ru-RU" sz="1800" dirty="0" smtClean="0">
                <a:latin typeface="Times New Roman CYR"/>
                <a:ea typeface="Times New Roman"/>
              </a:rPr>
              <a:t>;</a:t>
            </a:r>
          </a:p>
          <a:p>
            <a:pPr>
              <a:spcAft>
                <a:spcPts val="0"/>
              </a:spcAft>
            </a:pPr>
            <a:r>
              <a:rPr lang="ru-RU" sz="1800" i="1" dirty="0" smtClean="0">
                <a:latin typeface="Times New Roman CYR"/>
                <a:ea typeface="Times New Roman"/>
                <a:hlinkClick r:id="rId3"/>
              </a:rPr>
              <a:t>Московская Елена Юрьевна</a:t>
            </a:r>
            <a:r>
              <a:rPr lang="ru-RU" sz="1800" i="1" u="sng" dirty="0" smtClean="0">
                <a:latin typeface="Times New Roman CYR"/>
                <a:ea typeface="Times New Roman"/>
                <a:hlinkClick r:id="rId3"/>
              </a:rPr>
              <a:t>; </a:t>
            </a:r>
            <a:endParaRPr lang="ru-RU" sz="1784" dirty="0"/>
          </a:p>
        </p:txBody>
      </p:sp>
      <p:sp>
        <p:nvSpPr>
          <p:cNvPr id="5" name="TextBox 4"/>
          <p:cNvSpPr txBox="1"/>
          <p:nvPr/>
        </p:nvSpPr>
        <p:spPr>
          <a:xfrm>
            <a:off x="4951272" y="4399735"/>
            <a:ext cx="3676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МЕСТО ДЛЯ РИСУНКА, ФОТО</a:t>
            </a:r>
            <a:endParaRPr lang="ru-RU" sz="4800" dirty="0">
              <a:solidFill>
                <a:schemeClr val="bg1"/>
              </a:solidFill>
            </a:endParaRPr>
          </a:p>
        </p:txBody>
      </p:sp>
      <p:grpSp>
        <p:nvGrpSpPr>
          <p:cNvPr id="12" name="object 21"/>
          <p:cNvGrpSpPr/>
          <p:nvPr/>
        </p:nvGrpSpPr>
        <p:grpSpPr>
          <a:xfrm>
            <a:off x="2263824" y="105411"/>
            <a:ext cx="1231406" cy="860264"/>
            <a:chOff x="523544" y="534117"/>
            <a:chExt cx="2900763" cy="2041718"/>
          </a:xfrm>
        </p:grpSpPr>
        <p:pic>
          <p:nvPicPr>
            <p:cNvPr id="1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653" y="1772056"/>
              <a:ext cx="390668" cy="185889"/>
            </a:xfrm>
            <a:prstGeom prst="rect">
              <a:avLst/>
            </a:prstGeom>
          </p:spPr>
        </p:pic>
        <p:pic>
          <p:nvPicPr>
            <p:cNvPr id="1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481" y="1774893"/>
              <a:ext cx="154581" cy="180214"/>
            </a:xfrm>
            <a:prstGeom prst="rect">
              <a:avLst/>
            </a:prstGeom>
          </p:spPr>
        </p:pic>
        <p:sp>
          <p:nvSpPr>
            <p:cNvPr id="15" name="object 25"/>
            <p:cNvSpPr/>
            <p:nvPr/>
          </p:nvSpPr>
          <p:spPr>
            <a:xfrm>
              <a:off x="1162431" y="1774780"/>
              <a:ext cx="132715" cy="180340"/>
            </a:xfrm>
            <a:custGeom>
              <a:avLst/>
              <a:gdLst/>
              <a:ahLst/>
              <a:cxnLst/>
              <a:rect l="l" t="t" r="r" b="b"/>
              <a:pathLst>
                <a:path w="132715" h="180339">
                  <a:moveTo>
                    <a:pt x="13261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2613" y="27940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1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5764" y="1774889"/>
              <a:ext cx="179439" cy="180214"/>
            </a:xfrm>
            <a:prstGeom prst="rect">
              <a:avLst/>
            </a:prstGeom>
          </p:spPr>
        </p:pic>
        <p:sp>
          <p:nvSpPr>
            <p:cNvPr id="17" name="object 27"/>
            <p:cNvSpPr/>
            <p:nvPr/>
          </p:nvSpPr>
          <p:spPr>
            <a:xfrm>
              <a:off x="1536852" y="1774780"/>
              <a:ext cx="163195" cy="180340"/>
            </a:xfrm>
            <a:custGeom>
              <a:avLst/>
              <a:gdLst/>
              <a:ahLst/>
              <a:cxnLst/>
              <a:rect l="l" t="t" r="r" b="b"/>
              <a:pathLst>
                <a:path w="163194" h="180339">
                  <a:moveTo>
                    <a:pt x="16295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6700" y="27940"/>
                  </a:lnTo>
                  <a:lnTo>
                    <a:pt x="66700" y="180340"/>
                  </a:lnTo>
                  <a:lnTo>
                    <a:pt x="96253" y="180340"/>
                  </a:lnTo>
                  <a:lnTo>
                    <a:pt x="96253" y="27940"/>
                  </a:lnTo>
                  <a:lnTo>
                    <a:pt x="162953" y="27940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1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4808" y="1772056"/>
              <a:ext cx="193292" cy="185889"/>
            </a:xfrm>
            <a:prstGeom prst="rect">
              <a:avLst/>
            </a:prstGeom>
          </p:spPr>
        </p:pic>
        <p:pic>
          <p:nvPicPr>
            <p:cNvPr id="1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0860" y="1774893"/>
              <a:ext cx="153272" cy="180214"/>
            </a:xfrm>
            <a:prstGeom prst="rect">
              <a:avLst/>
            </a:prstGeom>
          </p:spPr>
        </p:pic>
        <p:pic>
          <p:nvPicPr>
            <p:cNvPr id="2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1325" y="1721335"/>
              <a:ext cx="167387" cy="233772"/>
            </a:xfrm>
            <a:prstGeom prst="rect">
              <a:avLst/>
            </a:prstGeom>
          </p:spPr>
        </p:pic>
        <p:pic>
          <p:nvPicPr>
            <p:cNvPr id="2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8849" y="1774893"/>
              <a:ext cx="167398" cy="180214"/>
            </a:xfrm>
            <a:prstGeom prst="rect">
              <a:avLst/>
            </a:prstGeom>
          </p:spPr>
        </p:pic>
        <p:pic>
          <p:nvPicPr>
            <p:cNvPr id="2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545" y="2083841"/>
              <a:ext cx="223375" cy="180214"/>
            </a:xfrm>
            <a:prstGeom prst="rect">
              <a:avLst/>
            </a:prstGeom>
          </p:spPr>
        </p:pic>
        <p:pic>
          <p:nvPicPr>
            <p:cNvPr id="2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6812" y="2083837"/>
              <a:ext cx="179439" cy="180214"/>
            </a:xfrm>
            <a:prstGeom prst="rect">
              <a:avLst/>
            </a:prstGeom>
          </p:spPr>
        </p:pic>
        <p:sp>
          <p:nvSpPr>
            <p:cNvPr id="24" name="object 34"/>
            <p:cNvSpPr/>
            <p:nvPr/>
          </p:nvSpPr>
          <p:spPr>
            <a:xfrm>
              <a:off x="1024407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73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73" y="180340"/>
                  </a:lnTo>
                  <a:lnTo>
                    <a:pt x="168173" y="102870"/>
                  </a:lnTo>
                  <a:lnTo>
                    <a:pt x="168173" y="76200"/>
                  </a:lnTo>
                  <a:lnTo>
                    <a:pt x="168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2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7678" y="2083841"/>
              <a:ext cx="167387" cy="180214"/>
            </a:xfrm>
            <a:prstGeom prst="rect">
              <a:avLst/>
            </a:prstGeom>
          </p:spPr>
        </p:pic>
        <p:sp>
          <p:nvSpPr>
            <p:cNvPr id="26" name="object 36"/>
            <p:cNvSpPr/>
            <p:nvPr/>
          </p:nvSpPr>
          <p:spPr>
            <a:xfrm>
              <a:off x="1470152" y="2084202"/>
              <a:ext cx="185420" cy="215900"/>
            </a:xfrm>
            <a:custGeom>
              <a:avLst/>
              <a:gdLst/>
              <a:ahLst/>
              <a:cxnLst/>
              <a:rect l="l" t="t" r="r" b="b"/>
              <a:pathLst>
                <a:path w="185419" h="215900">
                  <a:moveTo>
                    <a:pt x="185191" y="152400"/>
                  </a:moveTo>
                  <a:lnTo>
                    <a:pt x="162699" y="152400"/>
                  </a:lnTo>
                  <a:lnTo>
                    <a:pt x="162699" y="0"/>
                  </a:lnTo>
                  <a:lnTo>
                    <a:pt x="133400" y="0"/>
                  </a:lnTo>
                  <a:lnTo>
                    <a:pt x="133400" y="152400"/>
                  </a:lnTo>
                  <a:lnTo>
                    <a:pt x="29298" y="1524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152400"/>
                  </a:lnTo>
                  <a:lnTo>
                    <a:pt x="0" y="180340"/>
                  </a:lnTo>
                  <a:lnTo>
                    <a:pt x="155892" y="180340"/>
                  </a:lnTo>
                  <a:lnTo>
                    <a:pt x="155892" y="215900"/>
                  </a:lnTo>
                  <a:lnTo>
                    <a:pt x="185191" y="215900"/>
                  </a:lnTo>
                  <a:lnTo>
                    <a:pt x="185191" y="180340"/>
                  </a:lnTo>
                  <a:lnTo>
                    <a:pt x="185191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2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7459" y="2083841"/>
              <a:ext cx="167387" cy="180214"/>
            </a:xfrm>
            <a:prstGeom prst="rect">
              <a:avLst/>
            </a:prstGeom>
          </p:spPr>
        </p:pic>
        <p:sp>
          <p:nvSpPr>
            <p:cNvPr id="28" name="object 38"/>
            <p:cNvSpPr/>
            <p:nvPr/>
          </p:nvSpPr>
          <p:spPr>
            <a:xfrm>
              <a:off x="1919922" y="2083720"/>
              <a:ext cx="167640" cy="180340"/>
            </a:xfrm>
            <a:custGeom>
              <a:avLst/>
              <a:gdLst/>
              <a:ahLst/>
              <a:cxnLst/>
              <a:rect l="l" t="t" r="r" b="b"/>
              <a:pathLst>
                <a:path w="167639" h="180339">
                  <a:moveTo>
                    <a:pt x="16713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7833" y="27940"/>
                  </a:lnTo>
                  <a:lnTo>
                    <a:pt x="137833" y="180340"/>
                  </a:lnTo>
                  <a:lnTo>
                    <a:pt x="167132" y="180340"/>
                  </a:lnTo>
                  <a:lnTo>
                    <a:pt x="167132" y="27940"/>
                  </a:lnTo>
                  <a:lnTo>
                    <a:pt x="16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2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23419" y="2083841"/>
              <a:ext cx="197219" cy="180214"/>
            </a:xfrm>
            <a:prstGeom prst="rect">
              <a:avLst/>
            </a:prstGeom>
          </p:spPr>
        </p:pic>
        <p:pic>
          <p:nvPicPr>
            <p:cNvPr id="3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48438" y="2083840"/>
              <a:ext cx="179701" cy="181764"/>
            </a:xfrm>
            <a:prstGeom prst="rect">
              <a:avLst/>
            </a:prstGeom>
          </p:spPr>
        </p:pic>
        <p:pic>
          <p:nvPicPr>
            <p:cNvPr id="3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83338" y="2083841"/>
              <a:ext cx="152487" cy="180214"/>
            </a:xfrm>
            <a:prstGeom prst="rect">
              <a:avLst/>
            </a:prstGeom>
          </p:spPr>
        </p:pic>
        <p:sp>
          <p:nvSpPr>
            <p:cNvPr id="32" name="object 42"/>
            <p:cNvSpPr/>
            <p:nvPr/>
          </p:nvSpPr>
          <p:spPr>
            <a:xfrm>
              <a:off x="2778328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86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86" y="180340"/>
                  </a:lnTo>
                  <a:lnTo>
                    <a:pt x="168186" y="102870"/>
                  </a:lnTo>
                  <a:lnTo>
                    <a:pt x="168186" y="76200"/>
                  </a:lnTo>
                  <a:lnTo>
                    <a:pt x="168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3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01603" y="2083841"/>
              <a:ext cx="200098" cy="180214"/>
            </a:xfrm>
            <a:prstGeom prst="rect">
              <a:avLst/>
            </a:prstGeom>
          </p:spPr>
        </p:pic>
        <p:pic>
          <p:nvPicPr>
            <p:cNvPr id="3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6920" y="2030282"/>
              <a:ext cx="167387" cy="233772"/>
            </a:xfrm>
            <a:prstGeom prst="rect">
              <a:avLst/>
            </a:prstGeom>
          </p:spPr>
        </p:pic>
        <p:pic>
          <p:nvPicPr>
            <p:cNvPr id="3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5549" y="2392787"/>
              <a:ext cx="360790" cy="180214"/>
            </a:xfrm>
            <a:prstGeom prst="rect">
              <a:avLst/>
            </a:prstGeom>
          </p:spPr>
        </p:pic>
        <p:pic>
          <p:nvPicPr>
            <p:cNvPr id="3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2585" y="2339229"/>
              <a:ext cx="167398" cy="233772"/>
            </a:xfrm>
            <a:prstGeom prst="rect">
              <a:avLst/>
            </a:prstGeom>
          </p:spPr>
        </p:pic>
        <p:pic>
          <p:nvPicPr>
            <p:cNvPr id="3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4822" y="2389946"/>
              <a:ext cx="199836" cy="185889"/>
            </a:xfrm>
            <a:prstGeom prst="rect">
              <a:avLst/>
            </a:prstGeom>
          </p:spPr>
        </p:pic>
        <p:sp>
          <p:nvSpPr>
            <p:cNvPr id="38" name="object 48"/>
            <p:cNvSpPr/>
            <p:nvPr/>
          </p:nvSpPr>
          <p:spPr>
            <a:xfrm>
              <a:off x="523544" y="534117"/>
              <a:ext cx="1044575" cy="2038985"/>
            </a:xfrm>
            <a:custGeom>
              <a:avLst/>
              <a:gdLst/>
              <a:ahLst/>
              <a:cxnLst/>
              <a:rect l="l" t="t" r="r" b="b"/>
              <a:pathLst>
                <a:path w="1044575" h="2038985">
                  <a:moveTo>
                    <a:pt x="1008138" y="498017"/>
                  </a:moveTo>
                  <a:lnTo>
                    <a:pt x="1008087" y="100863"/>
                  </a:lnTo>
                  <a:lnTo>
                    <a:pt x="1008087" y="71564"/>
                  </a:lnTo>
                  <a:lnTo>
                    <a:pt x="1002372" y="43700"/>
                  </a:lnTo>
                  <a:lnTo>
                    <a:pt x="986790" y="20955"/>
                  </a:lnTo>
                  <a:lnTo>
                    <a:pt x="963688" y="5626"/>
                  </a:lnTo>
                  <a:lnTo>
                    <a:pt x="935380" y="0"/>
                  </a:lnTo>
                  <a:lnTo>
                    <a:pt x="704430" y="0"/>
                  </a:lnTo>
                  <a:lnTo>
                    <a:pt x="858164" y="151320"/>
                  </a:lnTo>
                  <a:lnTo>
                    <a:pt x="505955" y="498017"/>
                  </a:lnTo>
                  <a:lnTo>
                    <a:pt x="402221" y="395922"/>
                  </a:lnTo>
                  <a:lnTo>
                    <a:pt x="402221" y="432066"/>
                  </a:lnTo>
                  <a:lnTo>
                    <a:pt x="402221" y="563918"/>
                  </a:lnTo>
                  <a:lnTo>
                    <a:pt x="268287" y="563918"/>
                  </a:lnTo>
                  <a:lnTo>
                    <a:pt x="268287" y="432066"/>
                  </a:lnTo>
                  <a:lnTo>
                    <a:pt x="402221" y="432066"/>
                  </a:lnTo>
                  <a:lnTo>
                    <a:pt x="402221" y="395922"/>
                  </a:lnTo>
                  <a:lnTo>
                    <a:pt x="268097" y="263893"/>
                  </a:lnTo>
                  <a:lnTo>
                    <a:pt x="268097" y="300215"/>
                  </a:lnTo>
                  <a:lnTo>
                    <a:pt x="268097" y="432066"/>
                  </a:lnTo>
                  <a:lnTo>
                    <a:pt x="268097" y="563918"/>
                  </a:lnTo>
                  <a:lnTo>
                    <a:pt x="268097" y="695782"/>
                  </a:lnTo>
                  <a:lnTo>
                    <a:pt x="134137" y="695782"/>
                  </a:lnTo>
                  <a:lnTo>
                    <a:pt x="134137" y="563918"/>
                  </a:lnTo>
                  <a:lnTo>
                    <a:pt x="268097" y="563918"/>
                  </a:lnTo>
                  <a:lnTo>
                    <a:pt x="268097" y="432066"/>
                  </a:lnTo>
                  <a:lnTo>
                    <a:pt x="134137" y="432066"/>
                  </a:lnTo>
                  <a:lnTo>
                    <a:pt x="134137" y="300215"/>
                  </a:lnTo>
                  <a:lnTo>
                    <a:pt x="268097" y="300215"/>
                  </a:lnTo>
                  <a:lnTo>
                    <a:pt x="268097" y="263893"/>
                  </a:lnTo>
                  <a:lnTo>
                    <a:pt x="0" y="0"/>
                  </a:lnTo>
                  <a:lnTo>
                    <a:pt x="0" y="168363"/>
                  </a:lnTo>
                  <a:lnTo>
                    <a:pt x="133946" y="168363"/>
                  </a:lnTo>
                  <a:lnTo>
                    <a:pt x="133946" y="300215"/>
                  </a:lnTo>
                  <a:lnTo>
                    <a:pt x="0" y="300215"/>
                  </a:lnTo>
                  <a:lnTo>
                    <a:pt x="0" y="432066"/>
                  </a:lnTo>
                  <a:lnTo>
                    <a:pt x="133946" y="432066"/>
                  </a:lnTo>
                  <a:lnTo>
                    <a:pt x="133946" y="563918"/>
                  </a:lnTo>
                  <a:lnTo>
                    <a:pt x="0" y="563918"/>
                  </a:lnTo>
                  <a:lnTo>
                    <a:pt x="0" y="695782"/>
                  </a:lnTo>
                  <a:lnTo>
                    <a:pt x="133946" y="695782"/>
                  </a:lnTo>
                  <a:lnTo>
                    <a:pt x="133946" y="827620"/>
                  </a:lnTo>
                  <a:lnTo>
                    <a:pt x="0" y="827620"/>
                  </a:lnTo>
                  <a:lnTo>
                    <a:pt x="0" y="996035"/>
                  </a:lnTo>
                  <a:lnTo>
                    <a:pt x="504647" y="996035"/>
                  </a:lnTo>
                  <a:lnTo>
                    <a:pt x="553123" y="993775"/>
                  </a:lnTo>
                  <a:lnTo>
                    <a:pt x="600303" y="987094"/>
                  </a:lnTo>
                  <a:lnTo>
                    <a:pt x="645972" y="976236"/>
                  </a:lnTo>
                  <a:lnTo>
                    <a:pt x="689902" y="961390"/>
                  </a:lnTo>
                  <a:lnTo>
                    <a:pt x="731913" y="942771"/>
                  </a:lnTo>
                  <a:lnTo>
                    <a:pt x="771766" y="920584"/>
                  </a:lnTo>
                  <a:lnTo>
                    <a:pt x="809269" y="895032"/>
                  </a:lnTo>
                  <a:lnTo>
                    <a:pt x="844207" y="866330"/>
                  </a:lnTo>
                  <a:lnTo>
                    <a:pt x="876350" y="834682"/>
                  </a:lnTo>
                  <a:lnTo>
                    <a:pt x="905510" y="800290"/>
                  </a:lnTo>
                  <a:lnTo>
                    <a:pt x="931468" y="763384"/>
                  </a:lnTo>
                  <a:lnTo>
                    <a:pt x="954011" y="724154"/>
                  </a:lnTo>
                  <a:lnTo>
                    <a:pt x="972934" y="682802"/>
                  </a:lnTo>
                  <a:lnTo>
                    <a:pt x="988021" y="639559"/>
                  </a:lnTo>
                  <a:lnTo>
                    <a:pt x="999058" y="594601"/>
                  </a:lnTo>
                  <a:lnTo>
                    <a:pt x="1005827" y="548170"/>
                  </a:lnTo>
                  <a:lnTo>
                    <a:pt x="1008138" y="500456"/>
                  </a:lnTo>
                  <a:lnTo>
                    <a:pt x="1008138" y="498017"/>
                  </a:lnTo>
                  <a:close/>
                </a:path>
                <a:path w="1044575" h="2038985">
                  <a:moveTo>
                    <a:pt x="1044232" y="1858556"/>
                  </a:moveTo>
                  <a:lnTo>
                    <a:pt x="1014945" y="1858556"/>
                  </a:lnTo>
                  <a:lnTo>
                    <a:pt x="1014945" y="1934756"/>
                  </a:lnTo>
                  <a:lnTo>
                    <a:pt x="905357" y="1934756"/>
                  </a:lnTo>
                  <a:lnTo>
                    <a:pt x="905357" y="1858556"/>
                  </a:lnTo>
                  <a:lnTo>
                    <a:pt x="876058" y="1858556"/>
                  </a:lnTo>
                  <a:lnTo>
                    <a:pt x="876058" y="1934756"/>
                  </a:lnTo>
                  <a:lnTo>
                    <a:pt x="876058" y="1961426"/>
                  </a:lnTo>
                  <a:lnTo>
                    <a:pt x="876058" y="2038896"/>
                  </a:lnTo>
                  <a:lnTo>
                    <a:pt x="905357" y="2038896"/>
                  </a:lnTo>
                  <a:lnTo>
                    <a:pt x="905357" y="1961426"/>
                  </a:lnTo>
                  <a:lnTo>
                    <a:pt x="1014945" y="1961426"/>
                  </a:lnTo>
                  <a:lnTo>
                    <a:pt x="1014945" y="2038896"/>
                  </a:lnTo>
                  <a:lnTo>
                    <a:pt x="1044232" y="2038896"/>
                  </a:lnTo>
                  <a:lnTo>
                    <a:pt x="1044232" y="1961426"/>
                  </a:lnTo>
                  <a:lnTo>
                    <a:pt x="1044232" y="1934756"/>
                  </a:lnTo>
                  <a:lnTo>
                    <a:pt x="1044232" y="1858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424435" y="1349553"/>
            <a:ext cx="3823571" cy="113055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21293" y="16583"/>
            <a:ext cx="3823571" cy="113055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73FF370B-BB0C-3D49-920C-EF16824AE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439944"/>
            <a:ext cx="8218716" cy="2132432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ИНИЦИАТИВНЫЙ </a:t>
            </a:r>
            <a:br>
              <a:rPr lang="ru-RU" sz="4000" dirty="0" smtClean="0"/>
            </a:br>
            <a:r>
              <a:rPr lang="ru-RU" sz="4000" dirty="0" smtClean="0"/>
              <a:t>ПРОЕКТ</a:t>
            </a:r>
            <a:br>
              <a:rPr lang="ru-RU" sz="4000" dirty="0" smtClean="0"/>
            </a:br>
            <a:r>
              <a:rPr lang="ru-RU" sz="2000" dirty="0"/>
              <a:t>«Обустройство игрового пространства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мини-сквере  </a:t>
            </a:r>
            <a:r>
              <a:rPr lang="ru-RU" sz="2000" dirty="0"/>
              <a:t>по ул. Мостостроителей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</a:t>
            </a:r>
            <a:r>
              <a:rPr lang="ru-RU" sz="2000" dirty="0" err="1"/>
              <a:t>Щемелева</a:t>
            </a:r>
            <a:r>
              <a:rPr lang="ru-RU" sz="2000" dirty="0"/>
              <a:t>, д. 10,12, Апрельская, д. 6»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2400" b="0" dirty="0" smtClean="0"/>
              <a:t>Сургутский район</a:t>
            </a:r>
            <a:endParaRPr lang="ru-RU" sz="24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15622"/>
          <a:stretch/>
        </p:blipFill>
        <p:spPr bwMode="auto">
          <a:xfrm>
            <a:off x="4450080" y="4099561"/>
            <a:ext cx="4089463" cy="243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2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7"/>
          </p:nvPr>
        </p:nvSpPr>
        <p:spPr>
          <a:xfrm>
            <a:off x="650082" y="2442246"/>
            <a:ext cx="4072467" cy="38172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аблица 11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11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6094" y="598"/>
            <a:ext cx="9942094" cy="6857402"/>
          </a:xfrm>
          <a:prstGeom prst="rect">
            <a:avLst/>
          </a:prstGeom>
        </p:spPr>
      </p:pic>
      <p:sp>
        <p:nvSpPr>
          <p:cNvPr id="67" name="Прямоугольник 66"/>
          <p:cNvSpPr/>
          <p:nvPr/>
        </p:nvSpPr>
        <p:spPr>
          <a:xfrm>
            <a:off x="5714820" y="4442147"/>
            <a:ext cx="3516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 ПРОЕКТА: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69" name="object 21"/>
          <p:cNvGrpSpPr/>
          <p:nvPr/>
        </p:nvGrpSpPr>
        <p:grpSpPr>
          <a:xfrm>
            <a:off x="2263824" y="105411"/>
            <a:ext cx="1231406" cy="860264"/>
            <a:chOff x="523544" y="534117"/>
            <a:chExt cx="2900763" cy="2041718"/>
          </a:xfrm>
        </p:grpSpPr>
        <p:pic>
          <p:nvPicPr>
            <p:cNvPr id="7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653" y="1772056"/>
              <a:ext cx="390668" cy="185889"/>
            </a:xfrm>
            <a:prstGeom prst="rect">
              <a:avLst/>
            </a:prstGeom>
          </p:spPr>
        </p:pic>
        <p:pic>
          <p:nvPicPr>
            <p:cNvPr id="7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481" y="1774893"/>
              <a:ext cx="154581" cy="180214"/>
            </a:xfrm>
            <a:prstGeom prst="rect">
              <a:avLst/>
            </a:prstGeom>
          </p:spPr>
        </p:pic>
        <p:sp>
          <p:nvSpPr>
            <p:cNvPr id="75" name="object 25"/>
            <p:cNvSpPr/>
            <p:nvPr/>
          </p:nvSpPr>
          <p:spPr>
            <a:xfrm>
              <a:off x="1162431" y="1774780"/>
              <a:ext cx="132715" cy="180340"/>
            </a:xfrm>
            <a:custGeom>
              <a:avLst/>
              <a:gdLst/>
              <a:ahLst/>
              <a:cxnLst/>
              <a:rect l="l" t="t" r="r" b="b"/>
              <a:pathLst>
                <a:path w="132715" h="180339">
                  <a:moveTo>
                    <a:pt x="13261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2613" y="27940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5764" y="1774889"/>
              <a:ext cx="179439" cy="180214"/>
            </a:xfrm>
            <a:prstGeom prst="rect">
              <a:avLst/>
            </a:prstGeom>
          </p:spPr>
        </p:pic>
        <p:sp>
          <p:nvSpPr>
            <p:cNvPr id="77" name="object 27"/>
            <p:cNvSpPr/>
            <p:nvPr/>
          </p:nvSpPr>
          <p:spPr>
            <a:xfrm>
              <a:off x="1536852" y="1774780"/>
              <a:ext cx="163195" cy="180340"/>
            </a:xfrm>
            <a:custGeom>
              <a:avLst/>
              <a:gdLst/>
              <a:ahLst/>
              <a:cxnLst/>
              <a:rect l="l" t="t" r="r" b="b"/>
              <a:pathLst>
                <a:path w="163194" h="180339">
                  <a:moveTo>
                    <a:pt x="16295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6700" y="27940"/>
                  </a:lnTo>
                  <a:lnTo>
                    <a:pt x="66700" y="180340"/>
                  </a:lnTo>
                  <a:lnTo>
                    <a:pt x="96253" y="180340"/>
                  </a:lnTo>
                  <a:lnTo>
                    <a:pt x="96253" y="27940"/>
                  </a:lnTo>
                  <a:lnTo>
                    <a:pt x="162953" y="27940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4808" y="1772056"/>
              <a:ext cx="193292" cy="185889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0860" y="1774893"/>
              <a:ext cx="153272" cy="180214"/>
            </a:xfrm>
            <a:prstGeom prst="rect">
              <a:avLst/>
            </a:prstGeom>
          </p:spPr>
        </p:pic>
        <p:pic>
          <p:nvPicPr>
            <p:cNvPr id="8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1325" y="1721335"/>
              <a:ext cx="167387" cy="233772"/>
            </a:xfrm>
            <a:prstGeom prst="rect">
              <a:avLst/>
            </a:prstGeom>
          </p:spPr>
        </p:pic>
        <p:pic>
          <p:nvPicPr>
            <p:cNvPr id="8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8849" y="1774893"/>
              <a:ext cx="167398" cy="180214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5545" y="2083841"/>
              <a:ext cx="223375" cy="180214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812" y="2083837"/>
              <a:ext cx="179439" cy="180214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024407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73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73" y="180340"/>
                  </a:lnTo>
                  <a:lnTo>
                    <a:pt x="168173" y="102870"/>
                  </a:lnTo>
                  <a:lnTo>
                    <a:pt x="168173" y="76200"/>
                  </a:lnTo>
                  <a:lnTo>
                    <a:pt x="168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7678" y="2083841"/>
              <a:ext cx="167387" cy="180214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470152" y="2084202"/>
              <a:ext cx="185420" cy="215900"/>
            </a:xfrm>
            <a:custGeom>
              <a:avLst/>
              <a:gdLst/>
              <a:ahLst/>
              <a:cxnLst/>
              <a:rect l="l" t="t" r="r" b="b"/>
              <a:pathLst>
                <a:path w="185419" h="215900">
                  <a:moveTo>
                    <a:pt x="185191" y="152400"/>
                  </a:moveTo>
                  <a:lnTo>
                    <a:pt x="162699" y="152400"/>
                  </a:lnTo>
                  <a:lnTo>
                    <a:pt x="162699" y="0"/>
                  </a:lnTo>
                  <a:lnTo>
                    <a:pt x="133400" y="0"/>
                  </a:lnTo>
                  <a:lnTo>
                    <a:pt x="133400" y="152400"/>
                  </a:lnTo>
                  <a:lnTo>
                    <a:pt x="29298" y="1524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152400"/>
                  </a:lnTo>
                  <a:lnTo>
                    <a:pt x="0" y="180340"/>
                  </a:lnTo>
                  <a:lnTo>
                    <a:pt x="155892" y="180340"/>
                  </a:lnTo>
                  <a:lnTo>
                    <a:pt x="155892" y="215900"/>
                  </a:lnTo>
                  <a:lnTo>
                    <a:pt x="185191" y="215900"/>
                  </a:lnTo>
                  <a:lnTo>
                    <a:pt x="185191" y="180340"/>
                  </a:lnTo>
                  <a:lnTo>
                    <a:pt x="185191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7459" y="2083841"/>
              <a:ext cx="167387" cy="180214"/>
            </a:xfrm>
            <a:prstGeom prst="rect">
              <a:avLst/>
            </a:prstGeom>
          </p:spPr>
        </p:pic>
        <p:sp>
          <p:nvSpPr>
            <p:cNvPr id="88" name="object 38"/>
            <p:cNvSpPr/>
            <p:nvPr/>
          </p:nvSpPr>
          <p:spPr>
            <a:xfrm>
              <a:off x="1919922" y="2083720"/>
              <a:ext cx="167640" cy="180340"/>
            </a:xfrm>
            <a:custGeom>
              <a:avLst/>
              <a:gdLst/>
              <a:ahLst/>
              <a:cxnLst/>
              <a:rect l="l" t="t" r="r" b="b"/>
              <a:pathLst>
                <a:path w="167639" h="180339">
                  <a:moveTo>
                    <a:pt x="16713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7833" y="27940"/>
                  </a:lnTo>
                  <a:lnTo>
                    <a:pt x="137833" y="180340"/>
                  </a:lnTo>
                  <a:lnTo>
                    <a:pt x="167132" y="180340"/>
                  </a:lnTo>
                  <a:lnTo>
                    <a:pt x="167132" y="27940"/>
                  </a:lnTo>
                  <a:lnTo>
                    <a:pt x="16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3419" y="2083841"/>
              <a:ext cx="197219" cy="180214"/>
            </a:xfrm>
            <a:prstGeom prst="rect">
              <a:avLst/>
            </a:prstGeom>
          </p:spPr>
        </p:pic>
        <p:pic>
          <p:nvPicPr>
            <p:cNvPr id="9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48438" y="2083840"/>
              <a:ext cx="179701" cy="181764"/>
            </a:xfrm>
            <a:prstGeom prst="rect">
              <a:avLst/>
            </a:prstGeom>
          </p:spPr>
        </p:pic>
        <p:pic>
          <p:nvPicPr>
            <p:cNvPr id="9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3338" y="2083841"/>
              <a:ext cx="152487" cy="180214"/>
            </a:xfrm>
            <a:prstGeom prst="rect">
              <a:avLst/>
            </a:prstGeom>
          </p:spPr>
        </p:pic>
        <p:sp>
          <p:nvSpPr>
            <p:cNvPr id="92" name="object 42"/>
            <p:cNvSpPr/>
            <p:nvPr/>
          </p:nvSpPr>
          <p:spPr>
            <a:xfrm>
              <a:off x="2778328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86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86" y="180340"/>
                  </a:lnTo>
                  <a:lnTo>
                    <a:pt x="168186" y="102870"/>
                  </a:lnTo>
                  <a:lnTo>
                    <a:pt x="168186" y="76200"/>
                  </a:lnTo>
                  <a:lnTo>
                    <a:pt x="168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9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01603" y="2083841"/>
              <a:ext cx="200098" cy="180214"/>
            </a:xfrm>
            <a:prstGeom prst="rect">
              <a:avLst/>
            </a:prstGeom>
          </p:spPr>
        </p:pic>
        <p:pic>
          <p:nvPicPr>
            <p:cNvPr id="9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6920" y="2030282"/>
              <a:ext cx="167387" cy="233772"/>
            </a:xfrm>
            <a:prstGeom prst="rect">
              <a:avLst/>
            </a:prstGeom>
          </p:spPr>
        </p:pic>
        <p:pic>
          <p:nvPicPr>
            <p:cNvPr id="9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5549" y="2392787"/>
              <a:ext cx="360790" cy="180214"/>
            </a:xfrm>
            <a:prstGeom prst="rect">
              <a:avLst/>
            </a:prstGeom>
          </p:spPr>
        </p:pic>
        <p:pic>
          <p:nvPicPr>
            <p:cNvPr id="9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2585" y="2339229"/>
              <a:ext cx="167398" cy="233772"/>
            </a:xfrm>
            <a:prstGeom prst="rect">
              <a:avLst/>
            </a:prstGeom>
          </p:spPr>
        </p:pic>
        <p:pic>
          <p:nvPicPr>
            <p:cNvPr id="9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4822" y="2389946"/>
              <a:ext cx="199836" cy="185889"/>
            </a:xfrm>
            <a:prstGeom prst="rect">
              <a:avLst/>
            </a:prstGeom>
          </p:spPr>
        </p:pic>
        <p:sp>
          <p:nvSpPr>
            <p:cNvPr id="98" name="object 48"/>
            <p:cNvSpPr/>
            <p:nvPr/>
          </p:nvSpPr>
          <p:spPr>
            <a:xfrm>
              <a:off x="523544" y="534117"/>
              <a:ext cx="1044575" cy="2038985"/>
            </a:xfrm>
            <a:custGeom>
              <a:avLst/>
              <a:gdLst/>
              <a:ahLst/>
              <a:cxnLst/>
              <a:rect l="l" t="t" r="r" b="b"/>
              <a:pathLst>
                <a:path w="1044575" h="2038985">
                  <a:moveTo>
                    <a:pt x="1008138" y="498017"/>
                  </a:moveTo>
                  <a:lnTo>
                    <a:pt x="1008087" y="100863"/>
                  </a:lnTo>
                  <a:lnTo>
                    <a:pt x="1008087" y="71564"/>
                  </a:lnTo>
                  <a:lnTo>
                    <a:pt x="1002372" y="43700"/>
                  </a:lnTo>
                  <a:lnTo>
                    <a:pt x="986790" y="20955"/>
                  </a:lnTo>
                  <a:lnTo>
                    <a:pt x="963688" y="5626"/>
                  </a:lnTo>
                  <a:lnTo>
                    <a:pt x="935380" y="0"/>
                  </a:lnTo>
                  <a:lnTo>
                    <a:pt x="704430" y="0"/>
                  </a:lnTo>
                  <a:lnTo>
                    <a:pt x="858164" y="151320"/>
                  </a:lnTo>
                  <a:lnTo>
                    <a:pt x="505955" y="498017"/>
                  </a:lnTo>
                  <a:lnTo>
                    <a:pt x="402221" y="395922"/>
                  </a:lnTo>
                  <a:lnTo>
                    <a:pt x="402221" y="432066"/>
                  </a:lnTo>
                  <a:lnTo>
                    <a:pt x="402221" y="563918"/>
                  </a:lnTo>
                  <a:lnTo>
                    <a:pt x="268287" y="563918"/>
                  </a:lnTo>
                  <a:lnTo>
                    <a:pt x="268287" y="432066"/>
                  </a:lnTo>
                  <a:lnTo>
                    <a:pt x="402221" y="432066"/>
                  </a:lnTo>
                  <a:lnTo>
                    <a:pt x="402221" y="395922"/>
                  </a:lnTo>
                  <a:lnTo>
                    <a:pt x="268097" y="263893"/>
                  </a:lnTo>
                  <a:lnTo>
                    <a:pt x="268097" y="300215"/>
                  </a:lnTo>
                  <a:lnTo>
                    <a:pt x="268097" y="432066"/>
                  </a:lnTo>
                  <a:lnTo>
                    <a:pt x="268097" y="563918"/>
                  </a:lnTo>
                  <a:lnTo>
                    <a:pt x="268097" y="695782"/>
                  </a:lnTo>
                  <a:lnTo>
                    <a:pt x="134137" y="695782"/>
                  </a:lnTo>
                  <a:lnTo>
                    <a:pt x="134137" y="563918"/>
                  </a:lnTo>
                  <a:lnTo>
                    <a:pt x="268097" y="563918"/>
                  </a:lnTo>
                  <a:lnTo>
                    <a:pt x="268097" y="432066"/>
                  </a:lnTo>
                  <a:lnTo>
                    <a:pt x="134137" y="432066"/>
                  </a:lnTo>
                  <a:lnTo>
                    <a:pt x="134137" y="300215"/>
                  </a:lnTo>
                  <a:lnTo>
                    <a:pt x="268097" y="300215"/>
                  </a:lnTo>
                  <a:lnTo>
                    <a:pt x="268097" y="263893"/>
                  </a:lnTo>
                  <a:lnTo>
                    <a:pt x="0" y="0"/>
                  </a:lnTo>
                  <a:lnTo>
                    <a:pt x="0" y="168363"/>
                  </a:lnTo>
                  <a:lnTo>
                    <a:pt x="133946" y="168363"/>
                  </a:lnTo>
                  <a:lnTo>
                    <a:pt x="133946" y="300215"/>
                  </a:lnTo>
                  <a:lnTo>
                    <a:pt x="0" y="300215"/>
                  </a:lnTo>
                  <a:lnTo>
                    <a:pt x="0" y="432066"/>
                  </a:lnTo>
                  <a:lnTo>
                    <a:pt x="133946" y="432066"/>
                  </a:lnTo>
                  <a:lnTo>
                    <a:pt x="133946" y="563918"/>
                  </a:lnTo>
                  <a:lnTo>
                    <a:pt x="0" y="563918"/>
                  </a:lnTo>
                  <a:lnTo>
                    <a:pt x="0" y="695782"/>
                  </a:lnTo>
                  <a:lnTo>
                    <a:pt x="133946" y="695782"/>
                  </a:lnTo>
                  <a:lnTo>
                    <a:pt x="133946" y="827620"/>
                  </a:lnTo>
                  <a:lnTo>
                    <a:pt x="0" y="827620"/>
                  </a:lnTo>
                  <a:lnTo>
                    <a:pt x="0" y="996035"/>
                  </a:lnTo>
                  <a:lnTo>
                    <a:pt x="504647" y="996035"/>
                  </a:lnTo>
                  <a:lnTo>
                    <a:pt x="553123" y="993775"/>
                  </a:lnTo>
                  <a:lnTo>
                    <a:pt x="600303" y="987094"/>
                  </a:lnTo>
                  <a:lnTo>
                    <a:pt x="645972" y="976236"/>
                  </a:lnTo>
                  <a:lnTo>
                    <a:pt x="689902" y="961390"/>
                  </a:lnTo>
                  <a:lnTo>
                    <a:pt x="731913" y="942771"/>
                  </a:lnTo>
                  <a:lnTo>
                    <a:pt x="771766" y="920584"/>
                  </a:lnTo>
                  <a:lnTo>
                    <a:pt x="809269" y="895032"/>
                  </a:lnTo>
                  <a:lnTo>
                    <a:pt x="844207" y="866330"/>
                  </a:lnTo>
                  <a:lnTo>
                    <a:pt x="876350" y="834682"/>
                  </a:lnTo>
                  <a:lnTo>
                    <a:pt x="905510" y="800290"/>
                  </a:lnTo>
                  <a:lnTo>
                    <a:pt x="931468" y="763384"/>
                  </a:lnTo>
                  <a:lnTo>
                    <a:pt x="954011" y="724154"/>
                  </a:lnTo>
                  <a:lnTo>
                    <a:pt x="972934" y="682802"/>
                  </a:lnTo>
                  <a:lnTo>
                    <a:pt x="988021" y="639559"/>
                  </a:lnTo>
                  <a:lnTo>
                    <a:pt x="999058" y="594601"/>
                  </a:lnTo>
                  <a:lnTo>
                    <a:pt x="1005827" y="548170"/>
                  </a:lnTo>
                  <a:lnTo>
                    <a:pt x="1008138" y="500456"/>
                  </a:lnTo>
                  <a:lnTo>
                    <a:pt x="1008138" y="498017"/>
                  </a:lnTo>
                  <a:close/>
                </a:path>
                <a:path w="1044575" h="2038985">
                  <a:moveTo>
                    <a:pt x="1044232" y="1858556"/>
                  </a:moveTo>
                  <a:lnTo>
                    <a:pt x="1014945" y="1858556"/>
                  </a:lnTo>
                  <a:lnTo>
                    <a:pt x="1014945" y="1934756"/>
                  </a:lnTo>
                  <a:lnTo>
                    <a:pt x="905357" y="1934756"/>
                  </a:lnTo>
                  <a:lnTo>
                    <a:pt x="905357" y="1858556"/>
                  </a:lnTo>
                  <a:lnTo>
                    <a:pt x="876058" y="1858556"/>
                  </a:lnTo>
                  <a:lnTo>
                    <a:pt x="876058" y="1934756"/>
                  </a:lnTo>
                  <a:lnTo>
                    <a:pt x="876058" y="1961426"/>
                  </a:lnTo>
                  <a:lnTo>
                    <a:pt x="876058" y="2038896"/>
                  </a:lnTo>
                  <a:lnTo>
                    <a:pt x="905357" y="2038896"/>
                  </a:lnTo>
                  <a:lnTo>
                    <a:pt x="905357" y="1961426"/>
                  </a:lnTo>
                  <a:lnTo>
                    <a:pt x="1014945" y="1961426"/>
                  </a:lnTo>
                  <a:lnTo>
                    <a:pt x="1014945" y="2038896"/>
                  </a:lnTo>
                  <a:lnTo>
                    <a:pt x="1044232" y="2038896"/>
                  </a:lnTo>
                  <a:lnTo>
                    <a:pt x="1044232" y="1961426"/>
                  </a:lnTo>
                  <a:lnTo>
                    <a:pt x="1044232" y="1934756"/>
                  </a:lnTo>
                  <a:lnTo>
                    <a:pt x="1044232" y="1858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51880" y="4826675"/>
            <a:ext cx="46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Задача 1</a:t>
            </a:r>
          </a:p>
          <a:p>
            <a:pPr algn="just"/>
            <a:r>
              <a:rPr lang="ru-RU" sz="12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Благоустроить </a:t>
            </a: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и обустроить территории для обеспечения разных направлений развития детей: двигательной, игровой, спортивной, самостоятельной деятельности;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Задача 2</a:t>
            </a:r>
          </a:p>
          <a:p>
            <a:pPr algn="just"/>
            <a:r>
              <a:rPr lang="ru-RU" sz="1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благоприятные, комфортные и безопасные условий для времяпрепровождения детей и подростков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3F31360A-1C48-228E-3C73-089AB62600C6}"/>
              </a:ext>
            </a:extLst>
          </p:cNvPr>
          <p:cNvSpPr txBox="1"/>
          <p:nvPr/>
        </p:nvSpPr>
        <p:spPr>
          <a:xfrm>
            <a:off x="191471" y="2169797"/>
            <a:ext cx="49888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ПРОБЛЕМА, НА РЕШЕНИЕ КОТОРОЙ НАПРАВЛЕН ПРОЕКТ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2419" y="2886228"/>
            <a:ext cx="4320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Низкий показатель наличия сертифицированных детских игровых площадок и игровых элементов на территории </a:t>
            </a:r>
            <a:r>
              <a:rPr lang="ru-RU" sz="1600" b="1" i="1" dirty="0" err="1" smtClean="0">
                <a:solidFill>
                  <a:schemeClr val="bg1"/>
                </a:solidFill>
                <a:latin typeface="Times New Roman CYR"/>
                <a:ea typeface="Times New Roman"/>
              </a:rPr>
              <a:t>г.п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. Барсово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, представляет угрозу социального 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характера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1"/>
          <a:stretch/>
        </p:blipFill>
        <p:spPr>
          <a:xfrm>
            <a:off x="5678868" y="-44578"/>
            <a:ext cx="4197120" cy="368530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31360A-1C48-228E-3C73-089AB62600C6}"/>
              </a:ext>
            </a:extLst>
          </p:cNvPr>
          <p:cNvSpPr txBox="1"/>
          <p:nvPr/>
        </p:nvSpPr>
        <p:spPr>
          <a:xfrm>
            <a:off x="5714820" y="2141874"/>
            <a:ext cx="41091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АКТУАЛЬНОСТЬ ПРОЕКТА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29259" y="2514204"/>
            <a:ext cx="4894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Обеспечить положительное влияние инициативного проекта на приоритетные направления Стратегии развития воспитания в Российской Федерации на период до 2025 года </a:t>
            </a:r>
            <a:r>
              <a:rPr lang="ru-RU" sz="12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;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Обеспечить  положительное влияние на достижение национальных целей развития Указа Президента РФ от 07.05.2024 </a:t>
            </a:r>
            <a:r>
              <a:rPr lang="ru-RU" sz="12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№ </a:t>
            </a: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309  «О национальных целях развития Российской Федерации на период до 2030 года и на перспективу до 2036 года »: 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сохранение населения, укрепление здоровья и повышение благополучия людей, поддержка семьи;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 комфортная и безопасная среда для жизни;</a:t>
            </a:r>
            <a:endParaRPr lang="ru-RU" sz="1200" b="1" dirty="0">
              <a:solidFill>
                <a:schemeClr val="bg1"/>
              </a:solidFill>
              <a:effectLst/>
              <a:latin typeface="Times New Roman CYR"/>
              <a:ea typeface="Times New Roman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3F31360A-1C48-228E-3C73-089AB62600C6}"/>
              </a:ext>
            </a:extLst>
          </p:cNvPr>
          <p:cNvSpPr txBox="1"/>
          <p:nvPr/>
        </p:nvSpPr>
        <p:spPr>
          <a:xfrm>
            <a:off x="129329" y="4469629"/>
            <a:ext cx="2822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 ПРОЕКТА:</a:t>
            </a:r>
            <a:endParaRPr lang="ru-RU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176" y="4826675"/>
            <a:ext cx="431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Создание 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комфортной, безопасной и развивающей среды через благоустройство и оборудование детских игровых площадок для укрепления физического здоровья детей и организации 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активного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7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аблица 11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11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1863" y="105411"/>
            <a:ext cx="9947863" cy="6857402"/>
          </a:xfrm>
          <a:prstGeom prst="rect">
            <a:avLst/>
          </a:prstGeom>
        </p:spPr>
      </p:pic>
      <p:grpSp>
        <p:nvGrpSpPr>
          <p:cNvPr id="69" name="object 21"/>
          <p:cNvGrpSpPr/>
          <p:nvPr/>
        </p:nvGrpSpPr>
        <p:grpSpPr>
          <a:xfrm>
            <a:off x="2263824" y="105411"/>
            <a:ext cx="1231406" cy="860264"/>
            <a:chOff x="523544" y="534117"/>
            <a:chExt cx="2900763" cy="2041718"/>
          </a:xfrm>
        </p:grpSpPr>
        <p:pic>
          <p:nvPicPr>
            <p:cNvPr id="7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653" y="1772056"/>
              <a:ext cx="390668" cy="185889"/>
            </a:xfrm>
            <a:prstGeom prst="rect">
              <a:avLst/>
            </a:prstGeom>
          </p:spPr>
        </p:pic>
        <p:pic>
          <p:nvPicPr>
            <p:cNvPr id="7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481" y="1774893"/>
              <a:ext cx="154581" cy="180214"/>
            </a:xfrm>
            <a:prstGeom prst="rect">
              <a:avLst/>
            </a:prstGeom>
          </p:spPr>
        </p:pic>
        <p:sp>
          <p:nvSpPr>
            <p:cNvPr id="75" name="object 25"/>
            <p:cNvSpPr/>
            <p:nvPr/>
          </p:nvSpPr>
          <p:spPr>
            <a:xfrm>
              <a:off x="1162431" y="1774780"/>
              <a:ext cx="132715" cy="180340"/>
            </a:xfrm>
            <a:custGeom>
              <a:avLst/>
              <a:gdLst/>
              <a:ahLst/>
              <a:cxnLst/>
              <a:rect l="l" t="t" r="r" b="b"/>
              <a:pathLst>
                <a:path w="132715" h="180339">
                  <a:moveTo>
                    <a:pt x="13261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2613" y="27940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5764" y="1774889"/>
              <a:ext cx="179439" cy="180214"/>
            </a:xfrm>
            <a:prstGeom prst="rect">
              <a:avLst/>
            </a:prstGeom>
          </p:spPr>
        </p:pic>
        <p:sp>
          <p:nvSpPr>
            <p:cNvPr id="77" name="object 27"/>
            <p:cNvSpPr/>
            <p:nvPr/>
          </p:nvSpPr>
          <p:spPr>
            <a:xfrm>
              <a:off x="1536852" y="1774780"/>
              <a:ext cx="163195" cy="180340"/>
            </a:xfrm>
            <a:custGeom>
              <a:avLst/>
              <a:gdLst/>
              <a:ahLst/>
              <a:cxnLst/>
              <a:rect l="l" t="t" r="r" b="b"/>
              <a:pathLst>
                <a:path w="163194" h="180339">
                  <a:moveTo>
                    <a:pt x="16295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6700" y="27940"/>
                  </a:lnTo>
                  <a:lnTo>
                    <a:pt x="66700" y="180340"/>
                  </a:lnTo>
                  <a:lnTo>
                    <a:pt x="96253" y="180340"/>
                  </a:lnTo>
                  <a:lnTo>
                    <a:pt x="96253" y="27940"/>
                  </a:lnTo>
                  <a:lnTo>
                    <a:pt x="162953" y="27940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4808" y="1772056"/>
              <a:ext cx="193292" cy="185889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0860" y="1774893"/>
              <a:ext cx="153272" cy="180214"/>
            </a:xfrm>
            <a:prstGeom prst="rect">
              <a:avLst/>
            </a:prstGeom>
          </p:spPr>
        </p:pic>
        <p:pic>
          <p:nvPicPr>
            <p:cNvPr id="8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1325" y="1721335"/>
              <a:ext cx="167387" cy="233772"/>
            </a:xfrm>
            <a:prstGeom prst="rect">
              <a:avLst/>
            </a:prstGeom>
          </p:spPr>
        </p:pic>
        <p:pic>
          <p:nvPicPr>
            <p:cNvPr id="8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8849" y="1774893"/>
              <a:ext cx="167398" cy="180214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5545" y="2083841"/>
              <a:ext cx="223375" cy="180214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812" y="2083837"/>
              <a:ext cx="179439" cy="180214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024407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73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73" y="180340"/>
                  </a:lnTo>
                  <a:lnTo>
                    <a:pt x="168173" y="102870"/>
                  </a:lnTo>
                  <a:lnTo>
                    <a:pt x="168173" y="76200"/>
                  </a:lnTo>
                  <a:lnTo>
                    <a:pt x="168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7678" y="2083841"/>
              <a:ext cx="167387" cy="180214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470152" y="2084202"/>
              <a:ext cx="185420" cy="215900"/>
            </a:xfrm>
            <a:custGeom>
              <a:avLst/>
              <a:gdLst/>
              <a:ahLst/>
              <a:cxnLst/>
              <a:rect l="l" t="t" r="r" b="b"/>
              <a:pathLst>
                <a:path w="185419" h="215900">
                  <a:moveTo>
                    <a:pt x="185191" y="152400"/>
                  </a:moveTo>
                  <a:lnTo>
                    <a:pt x="162699" y="152400"/>
                  </a:lnTo>
                  <a:lnTo>
                    <a:pt x="162699" y="0"/>
                  </a:lnTo>
                  <a:lnTo>
                    <a:pt x="133400" y="0"/>
                  </a:lnTo>
                  <a:lnTo>
                    <a:pt x="133400" y="152400"/>
                  </a:lnTo>
                  <a:lnTo>
                    <a:pt x="29298" y="1524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152400"/>
                  </a:lnTo>
                  <a:lnTo>
                    <a:pt x="0" y="180340"/>
                  </a:lnTo>
                  <a:lnTo>
                    <a:pt x="155892" y="180340"/>
                  </a:lnTo>
                  <a:lnTo>
                    <a:pt x="155892" y="215900"/>
                  </a:lnTo>
                  <a:lnTo>
                    <a:pt x="185191" y="215900"/>
                  </a:lnTo>
                  <a:lnTo>
                    <a:pt x="185191" y="180340"/>
                  </a:lnTo>
                  <a:lnTo>
                    <a:pt x="185191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7459" y="2083841"/>
              <a:ext cx="167387" cy="180214"/>
            </a:xfrm>
            <a:prstGeom prst="rect">
              <a:avLst/>
            </a:prstGeom>
          </p:spPr>
        </p:pic>
        <p:sp>
          <p:nvSpPr>
            <p:cNvPr id="88" name="object 38"/>
            <p:cNvSpPr/>
            <p:nvPr/>
          </p:nvSpPr>
          <p:spPr>
            <a:xfrm>
              <a:off x="1919922" y="2083720"/>
              <a:ext cx="167640" cy="180340"/>
            </a:xfrm>
            <a:custGeom>
              <a:avLst/>
              <a:gdLst/>
              <a:ahLst/>
              <a:cxnLst/>
              <a:rect l="l" t="t" r="r" b="b"/>
              <a:pathLst>
                <a:path w="167639" h="180339">
                  <a:moveTo>
                    <a:pt x="16713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7833" y="27940"/>
                  </a:lnTo>
                  <a:lnTo>
                    <a:pt x="137833" y="180340"/>
                  </a:lnTo>
                  <a:lnTo>
                    <a:pt x="167132" y="180340"/>
                  </a:lnTo>
                  <a:lnTo>
                    <a:pt x="167132" y="27940"/>
                  </a:lnTo>
                  <a:lnTo>
                    <a:pt x="16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3419" y="2083841"/>
              <a:ext cx="197219" cy="180214"/>
            </a:xfrm>
            <a:prstGeom prst="rect">
              <a:avLst/>
            </a:prstGeom>
          </p:spPr>
        </p:pic>
        <p:pic>
          <p:nvPicPr>
            <p:cNvPr id="9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48438" y="2083840"/>
              <a:ext cx="179701" cy="181764"/>
            </a:xfrm>
            <a:prstGeom prst="rect">
              <a:avLst/>
            </a:prstGeom>
          </p:spPr>
        </p:pic>
        <p:pic>
          <p:nvPicPr>
            <p:cNvPr id="9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3338" y="2083841"/>
              <a:ext cx="152487" cy="180214"/>
            </a:xfrm>
            <a:prstGeom prst="rect">
              <a:avLst/>
            </a:prstGeom>
          </p:spPr>
        </p:pic>
        <p:sp>
          <p:nvSpPr>
            <p:cNvPr id="92" name="object 42"/>
            <p:cNvSpPr/>
            <p:nvPr/>
          </p:nvSpPr>
          <p:spPr>
            <a:xfrm>
              <a:off x="2778328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86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86" y="180340"/>
                  </a:lnTo>
                  <a:lnTo>
                    <a:pt x="168186" y="102870"/>
                  </a:lnTo>
                  <a:lnTo>
                    <a:pt x="168186" y="76200"/>
                  </a:lnTo>
                  <a:lnTo>
                    <a:pt x="168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9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01603" y="2083841"/>
              <a:ext cx="200098" cy="180214"/>
            </a:xfrm>
            <a:prstGeom prst="rect">
              <a:avLst/>
            </a:prstGeom>
          </p:spPr>
        </p:pic>
        <p:pic>
          <p:nvPicPr>
            <p:cNvPr id="9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6920" y="2030282"/>
              <a:ext cx="167387" cy="233772"/>
            </a:xfrm>
            <a:prstGeom prst="rect">
              <a:avLst/>
            </a:prstGeom>
          </p:spPr>
        </p:pic>
        <p:pic>
          <p:nvPicPr>
            <p:cNvPr id="9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5549" y="2392787"/>
              <a:ext cx="360790" cy="180214"/>
            </a:xfrm>
            <a:prstGeom prst="rect">
              <a:avLst/>
            </a:prstGeom>
          </p:spPr>
        </p:pic>
        <p:pic>
          <p:nvPicPr>
            <p:cNvPr id="9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2585" y="2339229"/>
              <a:ext cx="167398" cy="233772"/>
            </a:xfrm>
            <a:prstGeom prst="rect">
              <a:avLst/>
            </a:prstGeom>
          </p:spPr>
        </p:pic>
        <p:pic>
          <p:nvPicPr>
            <p:cNvPr id="9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4822" y="2389946"/>
              <a:ext cx="199836" cy="185889"/>
            </a:xfrm>
            <a:prstGeom prst="rect">
              <a:avLst/>
            </a:prstGeom>
          </p:spPr>
        </p:pic>
        <p:sp>
          <p:nvSpPr>
            <p:cNvPr id="98" name="object 48"/>
            <p:cNvSpPr/>
            <p:nvPr/>
          </p:nvSpPr>
          <p:spPr>
            <a:xfrm>
              <a:off x="523544" y="534117"/>
              <a:ext cx="1044575" cy="2038985"/>
            </a:xfrm>
            <a:custGeom>
              <a:avLst/>
              <a:gdLst/>
              <a:ahLst/>
              <a:cxnLst/>
              <a:rect l="l" t="t" r="r" b="b"/>
              <a:pathLst>
                <a:path w="1044575" h="2038985">
                  <a:moveTo>
                    <a:pt x="1008138" y="498017"/>
                  </a:moveTo>
                  <a:lnTo>
                    <a:pt x="1008087" y="100863"/>
                  </a:lnTo>
                  <a:lnTo>
                    <a:pt x="1008087" y="71564"/>
                  </a:lnTo>
                  <a:lnTo>
                    <a:pt x="1002372" y="43700"/>
                  </a:lnTo>
                  <a:lnTo>
                    <a:pt x="986790" y="20955"/>
                  </a:lnTo>
                  <a:lnTo>
                    <a:pt x="963688" y="5626"/>
                  </a:lnTo>
                  <a:lnTo>
                    <a:pt x="935380" y="0"/>
                  </a:lnTo>
                  <a:lnTo>
                    <a:pt x="704430" y="0"/>
                  </a:lnTo>
                  <a:lnTo>
                    <a:pt x="858164" y="151320"/>
                  </a:lnTo>
                  <a:lnTo>
                    <a:pt x="505955" y="498017"/>
                  </a:lnTo>
                  <a:lnTo>
                    <a:pt x="402221" y="395922"/>
                  </a:lnTo>
                  <a:lnTo>
                    <a:pt x="402221" y="432066"/>
                  </a:lnTo>
                  <a:lnTo>
                    <a:pt x="402221" y="563918"/>
                  </a:lnTo>
                  <a:lnTo>
                    <a:pt x="268287" y="563918"/>
                  </a:lnTo>
                  <a:lnTo>
                    <a:pt x="268287" y="432066"/>
                  </a:lnTo>
                  <a:lnTo>
                    <a:pt x="402221" y="432066"/>
                  </a:lnTo>
                  <a:lnTo>
                    <a:pt x="402221" y="395922"/>
                  </a:lnTo>
                  <a:lnTo>
                    <a:pt x="268097" y="263893"/>
                  </a:lnTo>
                  <a:lnTo>
                    <a:pt x="268097" y="300215"/>
                  </a:lnTo>
                  <a:lnTo>
                    <a:pt x="268097" y="432066"/>
                  </a:lnTo>
                  <a:lnTo>
                    <a:pt x="268097" y="563918"/>
                  </a:lnTo>
                  <a:lnTo>
                    <a:pt x="268097" y="695782"/>
                  </a:lnTo>
                  <a:lnTo>
                    <a:pt x="134137" y="695782"/>
                  </a:lnTo>
                  <a:lnTo>
                    <a:pt x="134137" y="563918"/>
                  </a:lnTo>
                  <a:lnTo>
                    <a:pt x="268097" y="563918"/>
                  </a:lnTo>
                  <a:lnTo>
                    <a:pt x="268097" y="432066"/>
                  </a:lnTo>
                  <a:lnTo>
                    <a:pt x="134137" y="432066"/>
                  </a:lnTo>
                  <a:lnTo>
                    <a:pt x="134137" y="300215"/>
                  </a:lnTo>
                  <a:lnTo>
                    <a:pt x="268097" y="300215"/>
                  </a:lnTo>
                  <a:lnTo>
                    <a:pt x="268097" y="263893"/>
                  </a:lnTo>
                  <a:lnTo>
                    <a:pt x="0" y="0"/>
                  </a:lnTo>
                  <a:lnTo>
                    <a:pt x="0" y="168363"/>
                  </a:lnTo>
                  <a:lnTo>
                    <a:pt x="133946" y="168363"/>
                  </a:lnTo>
                  <a:lnTo>
                    <a:pt x="133946" y="300215"/>
                  </a:lnTo>
                  <a:lnTo>
                    <a:pt x="0" y="300215"/>
                  </a:lnTo>
                  <a:lnTo>
                    <a:pt x="0" y="432066"/>
                  </a:lnTo>
                  <a:lnTo>
                    <a:pt x="133946" y="432066"/>
                  </a:lnTo>
                  <a:lnTo>
                    <a:pt x="133946" y="563918"/>
                  </a:lnTo>
                  <a:lnTo>
                    <a:pt x="0" y="563918"/>
                  </a:lnTo>
                  <a:lnTo>
                    <a:pt x="0" y="695782"/>
                  </a:lnTo>
                  <a:lnTo>
                    <a:pt x="133946" y="695782"/>
                  </a:lnTo>
                  <a:lnTo>
                    <a:pt x="133946" y="827620"/>
                  </a:lnTo>
                  <a:lnTo>
                    <a:pt x="0" y="827620"/>
                  </a:lnTo>
                  <a:lnTo>
                    <a:pt x="0" y="996035"/>
                  </a:lnTo>
                  <a:lnTo>
                    <a:pt x="504647" y="996035"/>
                  </a:lnTo>
                  <a:lnTo>
                    <a:pt x="553123" y="993775"/>
                  </a:lnTo>
                  <a:lnTo>
                    <a:pt x="600303" y="987094"/>
                  </a:lnTo>
                  <a:lnTo>
                    <a:pt x="645972" y="976236"/>
                  </a:lnTo>
                  <a:lnTo>
                    <a:pt x="689902" y="961390"/>
                  </a:lnTo>
                  <a:lnTo>
                    <a:pt x="731913" y="942771"/>
                  </a:lnTo>
                  <a:lnTo>
                    <a:pt x="771766" y="920584"/>
                  </a:lnTo>
                  <a:lnTo>
                    <a:pt x="809269" y="895032"/>
                  </a:lnTo>
                  <a:lnTo>
                    <a:pt x="844207" y="866330"/>
                  </a:lnTo>
                  <a:lnTo>
                    <a:pt x="876350" y="834682"/>
                  </a:lnTo>
                  <a:lnTo>
                    <a:pt x="905510" y="800290"/>
                  </a:lnTo>
                  <a:lnTo>
                    <a:pt x="931468" y="763384"/>
                  </a:lnTo>
                  <a:lnTo>
                    <a:pt x="954011" y="724154"/>
                  </a:lnTo>
                  <a:lnTo>
                    <a:pt x="972934" y="682802"/>
                  </a:lnTo>
                  <a:lnTo>
                    <a:pt x="988021" y="639559"/>
                  </a:lnTo>
                  <a:lnTo>
                    <a:pt x="999058" y="594601"/>
                  </a:lnTo>
                  <a:lnTo>
                    <a:pt x="1005827" y="548170"/>
                  </a:lnTo>
                  <a:lnTo>
                    <a:pt x="1008138" y="500456"/>
                  </a:lnTo>
                  <a:lnTo>
                    <a:pt x="1008138" y="498017"/>
                  </a:lnTo>
                  <a:close/>
                </a:path>
                <a:path w="1044575" h="2038985">
                  <a:moveTo>
                    <a:pt x="1044232" y="1858556"/>
                  </a:moveTo>
                  <a:lnTo>
                    <a:pt x="1014945" y="1858556"/>
                  </a:lnTo>
                  <a:lnTo>
                    <a:pt x="1014945" y="1934756"/>
                  </a:lnTo>
                  <a:lnTo>
                    <a:pt x="905357" y="1934756"/>
                  </a:lnTo>
                  <a:lnTo>
                    <a:pt x="905357" y="1858556"/>
                  </a:lnTo>
                  <a:lnTo>
                    <a:pt x="876058" y="1858556"/>
                  </a:lnTo>
                  <a:lnTo>
                    <a:pt x="876058" y="1934756"/>
                  </a:lnTo>
                  <a:lnTo>
                    <a:pt x="876058" y="1961426"/>
                  </a:lnTo>
                  <a:lnTo>
                    <a:pt x="876058" y="2038896"/>
                  </a:lnTo>
                  <a:lnTo>
                    <a:pt x="905357" y="2038896"/>
                  </a:lnTo>
                  <a:lnTo>
                    <a:pt x="905357" y="1961426"/>
                  </a:lnTo>
                  <a:lnTo>
                    <a:pt x="1014945" y="1961426"/>
                  </a:lnTo>
                  <a:lnTo>
                    <a:pt x="1014945" y="2038896"/>
                  </a:lnTo>
                  <a:lnTo>
                    <a:pt x="1044232" y="2038896"/>
                  </a:lnTo>
                  <a:lnTo>
                    <a:pt x="1044232" y="1961426"/>
                  </a:lnTo>
                  <a:lnTo>
                    <a:pt x="1044232" y="1934756"/>
                  </a:lnTo>
                  <a:lnTo>
                    <a:pt x="1044232" y="1858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8372" y="1979338"/>
            <a:ext cx="90902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Обустройство 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3-х комфортных и </a:t>
            </a:r>
            <a:r>
              <a:rPr lang="ru-RU" sz="1600" b="1" i="1" dirty="0" err="1">
                <a:solidFill>
                  <a:schemeClr val="bg1"/>
                </a:solidFill>
                <a:latin typeface="Times New Roman CYR"/>
                <a:ea typeface="Times New Roman"/>
              </a:rPr>
              <a:t>травмобезопасных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 общедоступных детских игровых площадок для семейного отдыха, 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для 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чего 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будет приобретено 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и </a:t>
            </a:r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установлено детское игровое оборудование.</a:t>
            </a:r>
            <a:endParaRPr lang="ru-RU" sz="16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1386883" y="3258593"/>
            <a:ext cx="7450854" cy="661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МЕРОПРИЯТИЯ, КОТОРЫЕ ПЛАНИРУЕТСЯ ПРОВЕСТИ В РАМКАХ ПРОЕКТА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897912" y="1186619"/>
            <a:ext cx="8000785" cy="6617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РЕАЛИЗАЦИЯ ПРОЕКТА ПРЕДУСМАТРИВАЕТ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784" y="3819019"/>
            <a:ext cx="8930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- обеспечить информационную компанию по привлечению людей к активному проведению свободного времени;</a:t>
            </a:r>
            <a:endParaRPr lang="ru-RU" sz="16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- проведение субботника;</a:t>
            </a:r>
            <a:endParaRPr lang="ru-RU" sz="16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- проведение культурно-массового мероприятия по открытию объекта;</a:t>
            </a:r>
            <a:endParaRPr lang="ru-RU" sz="16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- организовать видеосъемку хода реализации проекта, </a:t>
            </a:r>
            <a:endParaRPr lang="ru-RU" sz="16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r>
              <a:rPr lang="ru-RU" sz="1600" b="1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         - </a:t>
            </a:r>
            <a:r>
              <a:rPr lang="ru-RU" sz="16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создать по итогам фильм об инициативном проекте; и т.д.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аблица 11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11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2084" y="598"/>
            <a:ext cx="9947863" cy="685740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8" y="105411"/>
            <a:ext cx="1807010" cy="860264"/>
          </a:xfrm>
          <a:prstGeom prst="rect">
            <a:avLst/>
          </a:prstGeom>
        </p:spPr>
      </p:pic>
      <p:grpSp>
        <p:nvGrpSpPr>
          <p:cNvPr id="69" name="object 21"/>
          <p:cNvGrpSpPr/>
          <p:nvPr/>
        </p:nvGrpSpPr>
        <p:grpSpPr>
          <a:xfrm>
            <a:off x="2263824" y="105411"/>
            <a:ext cx="1231406" cy="860264"/>
            <a:chOff x="523544" y="534117"/>
            <a:chExt cx="2900763" cy="2041718"/>
          </a:xfrm>
        </p:grpSpPr>
        <p:pic>
          <p:nvPicPr>
            <p:cNvPr id="7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653" y="1772056"/>
              <a:ext cx="390668" cy="185889"/>
            </a:xfrm>
            <a:prstGeom prst="rect">
              <a:avLst/>
            </a:prstGeom>
          </p:spPr>
        </p:pic>
        <p:pic>
          <p:nvPicPr>
            <p:cNvPr id="7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5481" y="1774893"/>
              <a:ext cx="154581" cy="180214"/>
            </a:xfrm>
            <a:prstGeom prst="rect">
              <a:avLst/>
            </a:prstGeom>
          </p:spPr>
        </p:pic>
        <p:sp>
          <p:nvSpPr>
            <p:cNvPr id="75" name="object 25"/>
            <p:cNvSpPr/>
            <p:nvPr/>
          </p:nvSpPr>
          <p:spPr>
            <a:xfrm>
              <a:off x="1162431" y="1774780"/>
              <a:ext cx="132715" cy="180340"/>
            </a:xfrm>
            <a:custGeom>
              <a:avLst/>
              <a:gdLst/>
              <a:ahLst/>
              <a:cxnLst/>
              <a:rect l="l" t="t" r="r" b="b"/>
              <a:pathLst>
                <a:path w="132715" h="180339">
                  <a:moveTo>
                    <a:pt x="13261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2613" y="27940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5764" y="1774889"/>
              <a:ext cx="179439" cy="180214"/>
            </a:xfrm>
            <a:prstGeom prst="rect">
              <a:avLst/>
            </a:prstGeom>
          </p:spPr>
        </p:pic>
        <p:sp>
          <p:nvSpPr>
            <p:cNvPr id="77" name="object 27"/>
            <p:cNvSpPr/>
            <p:nvPr/>
          </p:nvSpPr>
          <p:spPr>
            <a:xfrm>
              <a:off x="1536852" y="1774780"/>
              <a:ext cx="163195" cy="180340"/>
            </a:xfrm>
            <a:custGeom>
              <a:avLst/>
              <a:gdLst/>
              <a:ahLst/>
              <a:cxnLst/>
              <a:rect l="l" t="t" r="r" b="b"/>
              <a:pathLst>
                <a:path w="163194" h="180339">
                  <a:moveTo>
                    <a:pt x="16295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6700" y="27940"/>
                  </a:lnTo>
                  <a:lnTo>
                    <a:pt x="66700" y="180340"/>
                  </a:lnTo>
                  <a:lnTo>
                    <a:pt x="96253" y="180340"/>
                  </a:lnTo>
                  <a:lnTo>
                    <a:pt x="96253" y="27940"/>
                  </a:lnTo>
                  <a:lnTo>
                    <a:pt x="162953" y="27940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4808" y="1772056"/>
              <a:ext cx="193292" cy="185889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60860" y="1774893"/>
              <a:ext cx="153272" cy="180214"/>
            </a:xfrm>
            <a:prstGeom prst="rect">
              <a:avLst/>
            </a:prstGeom>
          </p:spPr>
        </p:pic>
        <p:pic>
          <p:nvPicPr>
            <p:cNvPr id="8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71325" y="1721335"/>
              <a:ext cx="167387" cy="233772"/>
            </a:xfrm>
            <a:prstGeom prst="rect">
              <a:avLst/>
            </a:prstGeom>
          </p:spPr>
        </p:pic>
        <p:pic>
          <p:nvPicPr>
            <p:cNvPr id="8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48849" y="1774893"/>
              <a:ext cx="167398" cy="180214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545" y="2083841"/>
              <a:ext cx="223375" cy="180214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06812" y="2083837"/>
              <a:ext cx="179439" cy="180214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024407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73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73" y="180340"/>
                  </a:lnTo>
                  <a:lnTo>
                    <a:pt x="168173" y="102870"/>
                  </a:lnTo>
                  <a:lnTo>
                    <a:pt x="168173" y="76200"/>
                  </a:lnTo>
                  <a:lnTo>
                    <a:pt x="168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7678" y="2083841"/>
              <a:ext cx="167387" cy="180214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470152" y="2084202"/>
              <a:ext cx="185420" cy="215900"/>
            </a:xfrm>
            <a:custGeom>
              <a:avLst/>
              <a:gdLst/>
              <a:ahLst/>
              <a:cxnLst/>
              <a:rect l="l" t="t" r="r" b="b"/>
              <a:pathLst>
                <a:path w="185419" h="215900">
                  <a:moveTo>
                    <a:pt x="185191" y="152400"/>
                  </a:moveTo>
                  <a:lnTo>
                    <a:pt x="162699" y="152400"/>
                  </a:lnTo>
                  <a:lnTo>
                    <a:pt x="162699" y="0"/>
                  </a:lnTo>
                  <a:lnTo>
                    <a:pt x="133400" y="0"/>
                  </a:lnTo>
                  <a:lnTo>
                    <a:pt x="133400" y="152400"/>
                  </a:lnTo>
                  <a:lnTo>
                    <a:pt x="29298" y="1524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152400"/>
                  </a:lnTo>
                  <a:lnTo>
                    <a:pt x="0" y="180340"/>
                  </a:lnTo>
                  <a:lnTo>
                    <a:pt x="155892" y="180340"/>
                  </a:lnTo>
                  <a:lnTo>
                    <a:pt x="155892" y="215900"/>
                  </a:lnTo>
                  <a:lnTo>
                    <a:pt x="185191" y="215900"/>
                  </a:lnTo>
                  <a:lnTo>
                    <a:pt x="185191" y="180340"/>
                  </a:lnTo>
                  <a:lnTo>
                    <a:pt x="185191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97459" y="2083841"/>
              <a:ext cx="167387" cy="180214"/>
            </a:xfrm>
            <a:prstGeom prst="rect">
              <a:avLst/>
            </a:prstGeom>
          </p:spPr>
        </p:pic>
        <p:sp>
          <p:nvSpPr>
            <p:cNvPr id="88" name="object 38"/>
            <p:cNvSpPr/>
            <p:nvPr/>
          </p:nvSpPr>
          <p:spPr>
            <a:xfrm>
              <a:off x="1919922" y="2083720"/>
              <a:ext cx="167640" cy="180340"/>
            </a:xfrm>
            <a:custGeom>
              <a:avLst/>
              <a:gdLst/>
              <a:ahLst/>
              <a:cxnLst/>
              <a:rect l="l" t="t" r="r" b="b"/>
              <a:pathLst>
                <a:path w="167639" h="180339">
                  <a:moveTo>
                    <a:pt x="16713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7833" y="27940"/>
                  </a:lnTo>
                  <a:lnTo>
                    <a:pt x="137833" y="180340"/>
                  </a:lnTo>
                  <a:lnTo>
                    <a:pt x="167132" y="180340"/>
                  </a:lnTo>
                  <a:lnTo>
                    <a:pt x="167132" y="27940"/>
                  </a:lnTo>
                  <a:lnTo>
                    <a:pt x="16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23419" y="2083841"/>
              <a:ext cx="197219" cy="180214"/>
            </a:xfrm>
            <a:prstGeom prst="rect">
              <a:avLst/>
            </a:prstGeom>
          </p:spPr>
        </p:pic>
        <p:pic>
          <p:nvPicPr>
            <p:cNvPr id="9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48438" y="2083840"/>
              <a:ext cx="179701" cy="181764"/>
            </a:xfrm>
            <a:prstGeom prst="rect">
              <a:avLst/>
            </a:prstGeom>
          </p:spPr>
        </p:pic>
        <p:pic>
          <p:nvPicPr>
            <p:cNvPr id="9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583338" y="2083841"/>
              <a:ext cx="152487" cy="180214"/>
            </a:xfrm>
            <a:prstGeom prst="rect">
              <a:avLst/>
            </a:prstGeom>
          </p:spPr>
        </p:pic>
        <p:sp>
          <p:nvSpPr>
            <p:cNvPr id="92" name="object 42"/>
            <p:cNvSpPr/>
            <p:nvPr/>
          </p:nvSpPr>
          <p:spPr>
            <a:xfrm>
              <a:off x="2778328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86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86" y="180340"/>
                  </a:lnTo>
                  <a:lnTo>
                    <a:pt x="168186" y="102870"/>
                  </a:lnTo>
                  <a:lnTo>
                    <a:pt x="168186" y="76200"/>
                  </a:lnTo>
                  <a:lnTo>
                    <a:pt x="168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9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01603" y="2083841"/>
              <a:ext cx="200098" cy="180214"/>
            </a:xfrm>
            <a:prstGeom prst="rect">
              <a:avLst/>
            </a:prstGeom>
          </p:spPr>
        </p:pic>
        <p:pic>
          <p:nvPicPr>
            <p:cNvPr id="9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56920" y="2030282"/>
              <a:ext cx="167387" cy="233772"/>
            </a:xfrm>
            <a:prstGeom prst="rect">
              <a:avLst/>
            </a:prstGeom>
          </p:spPr>
        </p:pic>
        <p:pic>
          <p:nvPicPr>
            <p:cNvPr id="9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5549" y="2392787"/>
              <a:ext cx="360790" cy="180214"/>
            </a:xfrm>
            <a:prstGeom prst="rect">
              <a:avLst/>
            </a:prstGeom>
          </p:spPr>
        </p:pic>
        <p:pic>
          <p:nvPicPr>
            <p:cNvPr id="9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2585" y="2339229"/>
              <a:ext cx="167398" cy="233772"/>
            </a:xfrm>
            <a:prstGeom prst="rect">
              <a:avLst/>
            </a:prstGeom>
          </p:spPr>
        </p:pic>
        <p:pic>
          <p:nvPicPr>
            <p:cNvPr id="97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54822" y="2389946"/>
              <a:ext cx="199836" cy="185889"/>
            </a:xfrm>
            <a:prstGeom prst="rect">
              <a:avLst/>
            </a:prstGeom>
          </p:spPr>
        </p:pic>
        <p:sp>
          <p:nvSpPr>
            <p:cNvPr id="98" name="object 48"/>
            <p:cNvSpPr/>
            <p:nvPr/>
          </p:nvSpPr>
          <p:spPr>
            <a:xfrm>
              <a:off x="523544" y="534117"/>
              <a:ext cx="1044575" cy="2038985"/>
            </a:xfrm>
            <a:custGeom>
              <a:avLst/>
              <a:gdLst/>
              <a:ahLst/>
              <a:cxnLst/>
              <a:rect l="l" t="t" r="r" b="b"/>
              <a:pathLst>
                <a:path w="1044575" h="2038985">
                  <a:moveTo>
                    <a:pt x="1008138" y="498017"/>
                  </a:moveTo>
                  <a:lnTo>
                    <a:pt x="1008087" y="100863"/>
                  </a:lnTo>
                  <a:lnTo>
                    <a:pt x="1008087" y="71564"/>
                  </a:lnTo>
                  <a:lnTo>
                    <a:pt x="1002372" y="43700"/>
                  </a:lnTo>
                  <a:lnTo>
                    <a:pt x="986790" y="20955"/>
                  </a:lnTo>
                  <a:lnTo>
                    <a:pt x="963688" y="5626"/>
                  </a:lnTo>
                  <a:lnTo>
                    <a:pt x="935380" y="0"/>
                  </a:lnTo>
                  <a:lnTo>
                    <a:pt x="704430" y="0"/>
                  </a:lnTo>
                  <a:lnTo>
                    <a:pt x="858164" y="151320"/>
                  </a:lnTo>
                  <a:lnTo>
                    <a:pt x="505955" y="498017"/>
                  </a:lnTo>
                  <a:lnTo>
                    <a:pt x="402221" y="395922"/>
                  </a:lnTo>
                  <a:lnTo>
                    <a:pt x="402221" y="432066"/>
                  </a:lnTo>
                  <a:lnTo>
                    <a:pt x="402221" y="563918"/>
                  </a:lnTo>
                  <a:lnTo>
                    <a:pt x="268287" y="563918"/>
                  </a:lnTo>
                  <a:lnTo>
                    <a:pt x="268287" y="432066"/>
                  </a:lnTo>
                  <a:lnTo>
                    <a:pt x="402221" y="432066"/>
                  </a:lnTo>
                  <a:lnTo>
                    <a:pt x="402221" y="395922"/>
                  </a:lnTo>
                  <a:lnTo>
                    <a:pt x="268097" y="263893"/>
                  </a:lnTo>
                  <a:lnTo>
                    <a:pt x="268097" y="300215"/>
                  </a:lnTo>
                  <a:lnTo>
                    <a:pt x="268097" y="432066"/>
                  </a:lnTo>
                  <a:lnTo>
                    <a:pt x="268097" y="563918"/>
                  </a:lnTo>
                  <a:lnTo>
                    <a:pt x="268097" y="695782"/>
                  </a:lnTo>
                  <a:lnTo>
                    <a:pt x="134137" y="695782"/>
                  </a:lnTo>
                  <a:lnTo>
                    <a:pt x="134137" y="563918"/>
                  </a:lnTo>
                  <a:lnTo>
                    <a:pt x="268097" y="563918"/>
                  </a:lnTo>
                  <a:lnTo>
                    <a:pt x="268097" y="432066"/>
                  </a:lnTo>
                  <a:lnTo>
                    <a:pt x="134137" y="432066"/>
                  </a:lnTo>
                  <a:lnTo>
                    <a:pt x="134137" y="300215"/>
                  </a:lnTo>
                  <a:lnTo>
                    <a:pt x="268097" y="300215"/>
                  </a:lnTo>
                  <a:lnTo>
                    <a:pt x="268097" y="263893"/>
                  </a:lnTo>
                  <a:lnTo>
                    <a:pt x="0" y="0"/>
                  </a:lnTo>
                  <a:lnTo>
                    <a:pt x="0" y="168363"/>
                  </a:lnTo>
                  <a:lnTo>
                    <a:pt x="133946" y="168363"/>
                  </a:lnTo>
                  <a:lnTo>
                    <a:pt x="133946" y="300215"/>
                  </a:lnTo>
                  <a:lnTo>
                    <a:pt x="0" y="300215"/>
                  </a:lnTo>
                  <a:lnTo>
                    <a:pt x="0" y="432066"/>
                  </a:lnTo>
                  <a:lnTo>
                    <a:pt x="133946" y="432066"/>
                  </a:lnTo>
                  <a:lnTo>
                    <a:pt x="133946" y="563918"/>
                  </a:lnTo>
                  <a:lnTo>
                    <a:pt x="0" y="563918"/>
                  </a:lnTo>
                  <a:lnTo>
                    <a:pt x="0" y="695782"/>
                  </a:lnTo>
                  <a:lnTo>
                    <a:pt x="133946" y="695782"/>
                  </a:lnTo>
                  <a:lnTo>
                    <a:pt x="133946" y="827620"/>
                  </a:lnTo>
                  <a:lnTo>
                    <a:pt x="0" y="827620"/>
                  </a:lnTo>
                  <a:lnTo>
                    <a:pt x="0" y="996035"/>
                  </a:lnTo>
                  <a:lnTo>
                    <a:pt x="504647" y="996035"/>
                  </a:lnTo>
                  <a:lnTo>
                    <a:pt x="553123" y="993775"/>
                  </a:lnTo>
                  <a:lnTo>
                    <a:pt x="600303" y="987094"/>
                  </a:lnTo>
                  <a:lnTo>
                    <a:pt x="645972" y="976236"/>
                  </a:lnTo>
                  <a:lnTo>
                    <a:pt x="689902" y="961390"/>
                  </a:lnTo>
                  <a:lnTo>
                    <a:pt x="731913" y="942771"/>
                  </a:lnTo>
                  <a:lnTo>
                    <a:pt x="771766" y="920584"/>
                  </a:lnTo>
                  <a:lnTo>
                    <a:pt x="809269" y="895032"/>
                  </a:lnTo>
                  <a:lnTo>
                    <a:pt x="844207" y="866330"/>
                  </a:lnTo>
                  <a:lnTo>
                    <a:pt x="876350" y="834682"/>
                  </a:lnTo>
                  <a:lnTo>
                    <a:pt x="905510" y="800290"/>
                  </a:lnTo>
                  <a:lnTo>
                    <a:pt x="931468" y="763384"/>
                  </a:lnTo>
                  <a:lnTo>
                    <a:pt x="954011" y="724154"/>
                  </a:lnTo>
                  <a:lnTo>
                    <a:pt x="972934" y="682802"/>
                  </a:lnTo>
                  <a:lnTo>
                    <a:pt x="988021" y="639559"/>
                  </a:lnTo>
                  <a:lnTo>
                    <a:pt x="999058" y="594601"/>
                  </a:lnTo>
                  <a:lnTo>
                    <a:pt x="1005827" y="548170"/>
                  </a:lnTo>
                  <a:lnTo>
                    <a:pt x="1008138" y="500456"/>
                  </a:lnTo>
                  <a:lnTo>
                    <a:pt x="1008138" y="498017"/>
                  </a:lnTo>
                  <a:close/>
                </a:path>
                <a:path w="1044575" h="2038985">
                  <a:moveTo>
                    <a:pt x="1044232" y="1858556"/>
                  </a:moveTo>
                  <a:lnTo>
                    <a:pt x="1014945" y="1858556"/>
                  </a:lnTo>
                  <a:lnTo>
                    <a:pt x="1014945" y="1934756"/>
                  </a:lnTo>
                  <a:lnTo>
                    <a:pt x="905357" y="1934756"/>
                  </a:lnTo>
                  <a:lnTo>
                    <a:pt x="905357" y="1858556"/>
                  </a:lnTo>
                  <a:lnTo>
                    <a:pt x="876058" y="1858556"/>
                  </a:lnTo>
                  <a:lnTo>
                    <a:pt x="876058" y="1934756"/>
                  </a:lnTo>
                  <a:lnTo>
                    <a:pt x="876058" y="1961426"/>
                  </a:lnTo>
                  <a:lnTo>
                    <a:pt x="876058" y="2038896"/>
                  </a:lnTo>
                  <a:lnTo>
                    <a:pt x="905357" y="2038896"/>
                  </a:lnTo>
                  <a:lnTo>
                    <a:pt x="905357" y="1961426"/>
                  </a:lnTo>
                  <a:lnTo>
                    <a:pt x="1014945" y="1961426"/>
                  </a:lnTo>
                  <a:lnTo>
                    <a:pt x="1014945" y="2038896"/>
                  </a:lnTo>
                  <a:lnTo>
                    <a:pt x="1044232" y="2038896"/>
                  </a:lnTo>
                  <a:lnTo>
                    <a:pt x="1044232" y="1961426"/>
                  </a:lnTo>
                  <a:lnTo>
                    <a:pt x="1044232" y="1934756"/>
                  </a:lnTo>
                  <a:lnTo>
                    <a:pt x="1044232" y="1858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61765" y="2653482"/>
            <a:ext cx="46283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Увеличение с 0 до 3-х количества комфортных и </a:t>
            </a:r>
            <a:r>
              <a:rPr lang="ru-RU" sz="1200" b="1" i="1" dirty="0" err="1">
                <a:solidFill>
                  <a:schemeClr val="bg1"/>
                </a:solidFill>
                <a:latin typeface="Times New Roman CYR"/>
                <a:ea typeface="Times New Roman"/>
              </a:rPr>
              <a:t>травмобезопасных</a:t>
            </a: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 общедоступных детских игровых площадок для семейного отдыха. Приобретение и установка детского игрового оборудования.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indent="457200" algn="just">
              <a:spcAft>
                <a:spcPts val="0"/>
              </a:spcAft>
            </a:pPr>
            <a:r>
              <a:rPr lang="ru-RU" sz="1200" b="1" i="1" dirty="0">
                <a:solidFill>
                  <a:schemeClr val="bg1"/>
                </a:solidFill>
                <a:latin typeface="Times New Roman CYR"/>
                <a:ea typeface="Times New Roman"/>
              </a:rPr>
              <a:t>Создание 3-х безопасных зон для физической активности и полноценного развития детей и подростков. Это поможет снизить уровень заболеваемости и сформировать осознанную потребность в ведении здорового образа жизни.</a:t>
            </a:r>
            <a:endParaRPr lang="ru-RU" sz="1200" b="1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5717178" y="1743974"/>
            <a:ext cx="3454272" cy="661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КОЛИЧЕСТВЕННЫЕ </a:t>
            </a:r>
          </a:p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И КАЧЕСТВЕННЫЕ </a:t>
            </a:r>
            <a:b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ПОКАЗАТЕЛИ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7820" y="-1043797"/>
            <a:ext cx="905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Указываются мероприятия, которые планируется реализовать (фестиваль, торжественное открытие проекта, забег и т.д.)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1161373" y="955204"/>
            <a:ext cx="8000785" cy="6617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ОЖИДАЕМЫЕ </a:t>
            </a:r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РЕЗУЛЬТАТЫ РЕАЛИЗАЦИИ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5263953" y="4573544"/>
            <a:ext cx="4466787" cy="3308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БЛАГОПОЛУЧАТЕЛИ</a:t>
            </a:r>
          </a:p>
          <a:p>
            <a:endParaRPr lang="ru-RU" sz="1200" i="1" dirty="0" smtClean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algn="just"/>
            <a:r>
              <a:rPr lang="ru-RU" sz="1200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Прямые </a:t>
            </a:r>
            <a:r>
              <a:rPr lang="ru-RU" sz="1200" i="1" dirty="0" err="1">
                <a:solidFill>
                  <a:schemeClr val="bg1"/>
                </a:solidFill>
                <a:latin typeface="Times New Roman CYR"/>
                <a:ea typeface="Times New Roman"/>
              </a:rPr>
              <a:t>благополучатели</a:t>
            </a:r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: </a:t>
            </a:r>
            <a:endParaRPr lang="ru-RU" sz="1200" i="1" dirty="0" smtClean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algn="just"/>
            <a:r>
              <a:rPr lang="ru-RU" sz="1200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более </a:t>
            </a:r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1 300 человек - детей и подростков (школьников). </a:t>
            </a:r>
            <a:endParaRPr lang="ru-RU" sz="1200" dirty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algn="just"/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Косвенные </a:t>
            </a:r>
            <a:r>
              <a:rPr lang="ru-RU" sz="1200" i="1" dirty="0" err="1">
                <a:solidFill>
                  <a:schemeClr val="bg1"/>
                </a:solidFill>
                <a:latin typeface="Times New Roman CYR"/>
                <a:ea typeface="Times New Roman"/>
              </a:rPr>
              <a:t>благополучатели</a:t>
            </a:r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:</a:t>
            </a:r>
            <a:r>
              <a:rPr lang="ru-RU" sz="1200" dirty="0">
                <a:solidFill>
                  <a:schemeClr val="bg1"/>
                </a:solidFill>
                <a:latin typeface="Times New Roman CYR"/>
                <a:ea typeface="Times New Roman"/>
              </a:rPr>
              <a:t> </a:t>
            </a:r>
            <a:endParaRPr lang="ru-RU" sz="1200" dirty="0" smtClean="0">
              <a:solidFill>
                <a:schemeClr val="bg1"/>
              </a:solidFill>
              <a:latin typeface="Times New Roman CYR"/>
              <a:ea typeface="Times New Roman"/>
            </a:endParaRPr>
          </a:p>
          <a:p>
            <a:pPr algn="just"/>
            <a:r>
              <a:rPr lang="ru-RU" sz="1200" i="1" dirty="0" smtClean="0">
                <a:solidFill>
                  <a:schemeClr val="bg1"/>
                </a:solidFill>
                <a:latin typeface="Times New Roman CYR"/>
                <a:ea typeface="Times New Roman"/>
              </a:rPr>
              <a:t>более </a:t>
            </a:r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4 000 человек</a:t>
            </a:r>
            <a:r>
              <a:rPr lang="ru-RU" sz="1200" dirty="0">
                <a:solidFill>
                  <a:schemeClr val="bg1"/>
                </a:solidFill>
                <a:latin typeface="Times New Roman CYR"/>
                <a:ea typeface="Times New Roman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Times New Roman CYR"/>
                <a:ea typeface="Times New Roman"/>
              </a:rPr>
              <a:t>взрослое население — родители, бабушки и дедушки, другие родственники ребят, которые смогут совместно с ними активно проводить свободное время или приглядывать за детьми в комфортных условиях; гости, туристы городского поселения Барсово.</a:t>
            </a:r>
            <a:endParaRPr lang="ru-RU" sz="12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7" y="1616978"/>
            <a:ext cx="1628861" cy="149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17611"/>
          <a:stretch/>
        </p:blipFill>
        <p:spPr bwMode="auto">
          <a:xfrm>
            <a:off x="2118142" y="1588036"/>
            <a:ext cx="2565178" cy="152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9" y="3305647"/>
            <a:ext cx="1671788" cy="137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13076"/>
          <a:stretch/>
        </p:blipFill>
        <p:spPr bwMode="auto">
          <a:xfrm>
            <a:off x="2163445" y="3262312"/>
            <a:ext cx="2521895" cy="141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19" y="4838701"/>
            <a:ext cx="1699947" cy="150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21343"/>
          <a:stretch/>
        </p:blipFill>
        <p:spPr bwMode="auto">
          <a:xfrm>
            <a:off x="2163445" y="4820028"/>
            <a:ext cx="2521895" cy="151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9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аблица 11"/>
          <p:cNvSpPr>
            <a:spLocks noGrp="1"/>
          </p:cNvSpPr>
          <p:nvPr>
            <p:ph type="tbl" sz="quarter" idx="18"/>
          </p:nvPr>
        </p:nvSpPr>
        <p:spPr/>
      </p:sp>
      <p:pic>
        <p:nvPicPr>
          <p:cNvPr id="11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2084" y="598"/>
            <a:ext cx="9947863" cy="6857402"/>
          </a:xfrm>
          <a:prstGeom prst="rect">
            <a:avLst/>
          </a:prstGeom>
        </p:spPr>
      </p:pic>
      <p:grpSp>
        <p:nvGrpSpPr>
          <p:cNvPr id="69" name="object 21"/>
          <p:cNvGrpSpPr/>
          <p:nvPr/>
        </p:nvGrpSpPr>
        <p:grpSpPr>
          <a:xfrm>
            <a:off x="2263824" y="105411"/>
            <a:ext cx="1231406" cy="860264"/>
            <a:chOff x="523544" y="534117"/>
            <a:chExt cx="2900763" cy="2041718"/>
          </a:xfrm>
        </p:grpSpPr>
        <p:pic>
          <p:nvPicPr>
            <p:cNvPr id="7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6653" y="1772056"/>
              <a:ext cx="390668" cy="185889"/>
            </a:xfrm>
            <a:prstGeom prst="rect">
              <a:avLst/>
            </a:prstGeom>
          </p:spPr>
        </p:pic>
        <p:pic>
          <p:nvPicPr>
            <p:cNvPr id="7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5481" y="1774893"/>
              <a:ext cx="154581" cy="180214"/>
            </a:xfrm>
            <a:prstGeom prst="rect">
              <a:avLst/>
            </a:prstGeom>
          </p:spPr>
        </p:pic>
        <p:sp>
          <p:nvSpPr>
            <p:cNvPr id="75" name="object 25"/>
            <p:cNvSpPr/>
            <p:nvPr/>
          </p:nvSpPr>
          <p:spPr>
            <a:xfrm>
              <a:off x="1162431" y="1774780"/>
              <a:ext cx="132715" cy="180340"/>
            </a:xfrm>
            <a:custGeom>
              <a:avLst/>
              <a:gdLst/>
              <a:ahLst/>
              <a:cxnLst/>
              <a:rect l="l" t="t" r="r" b="b"/>
              <a:pathLst>
                <a:path w="132715" h="180339">
                  <a:moveTo>
                    <a:pt x="13261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2613" y="27940"/>
                  </a:lnTo>
                  <a:lnTo>
                    <a:pt x="1326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5764" y="1774889"/>
              <a:ext cx="179439" cy="180214"/>
            </a:xfrm>
            <a:prstGeom prst="rect">
              <a:avLst/>
            </a:prstGeom>
          </p:spPr>
        </p:pic>
        <p:sp>
          <p:nvSpPr>
            <p:cNvPr id="77" name="object 27"/>
            <p:cNvSpPr/>
            <p:nvPr/>
          </p:nvSpPr>
          <p:spPr>
            <a:xfrm>
              <a:off x="1536852" y="1774780"/>
              <a:ext cx="163195" cy="180340"/>
            </a:xfrm>
            <a:custGeom>
              <a:avLst/>
              <a:gdLst/>
              <a:ahLst/>
              <a:cxnLst/>
              <a:rect l="l" t="t" r="r" b="b"/>
              <a:pathLst>
                <a:path w="163194" h="180339">
                  <a:moveTo>
                    <a:pt x="162953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66700" y="27940"/>
                  </a:lnTo>
                  <a:lnTo>
                    <a:pt x="66700" y="180340"/>
                  </a:lnTo>
                  <a:lnTo>
                    <a:pt x="96253" y="180340"/>
                  </a:lnTo>
                  <a:lnTo>
                    <a:pt x="96253" y="27940"/>
                  </a:lnTo>
                  <a:lnTo>
                    <a:pt x="162953" y="27940"/>
                  </a:lnTo>
                  <a:lnTo>
                    <a:pt x="1629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7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4808" y="1772056"/>
              <a:ext cx="193292" cy="185889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60860" y="1774893"/>
              <a:ext cx="153272" cy="180214"/>
            </a:xfrm>
            <a:prstGeom prst="rect">
              <a:avLst/>
            </a:prstGeom>
          </p:spPr>
        </p:pic>
        <p:pic>
          <p:nvPicPr>
            <p:cNvPr id="8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1325" y="1721335"/>
              <a:ext cx="167387" cy="233772"/>
            </a:xfrm>
            <a:prstGeom prst="rect">
              <a:avLst/>
            </a:prstGeom>
          </p:spPr>
        </p:pic>
        <p:pic>
          <p:nvPicPr>
            <p:cNvPr id="8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8849" y="1774893"/>
              <a:ext cx="167398" cy="180214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5545" y="2083841"/>
              <a:ext cx="223375" cy="180214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812" y="2083837"/>
              <a:ext cx="179439" cy="180214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024407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73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73" y="180340"/>
                  </a:lnTo>
                  <a:lnTo>
                    <a:pt x="168173" y="102870"/>
                  </a:lnTo>
                  <a:lnTo>
                    <a:pt x="168173" y="76200"/>
                  </a:lnTo>
                  <a:lnTo>
                    <a:pt x="168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7678" y="2083841"/>
              <a:ext cx="167387" cy="180214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470152" y="2084202"/>
              <a:ext cx="185420" cy="215900"/>
            </a:xfrm>
            <a:custGeom>
              <a:avLst/>
              <a:gdLst/>
              <a:ahLst/>
              <a:cxnLst/>
              <a:rect l="l" t="t" r="r" b="b"/>
              <a:pathLst>
                <a:path w="185419" h="215900">
                  <a:moveTo>
                    <a:pt x="185191" y="152400"/>
                  </a:moveTo>
                  <a:lnTo>
                    <a:pt x="162699" y="152400"/>
                  </a:lnTo>
                  <a:lnTo>
                    <a:pt x="162699" y="0"/>
                  </a:lnTo>
                  <a:lnTo>
                    <a:pt x="133400" y="0"/>
                  </a:lnTo>
                  <a:lnTo>
                    <a:pt x="133400" y="152400"/>
                  </a:lnTo>
                  <a:lnTo>
                    <a:pt x="29298" y="1524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152400"/>
                  </a:lnTo>
                  <a:lnTo>
                    <a:pt x="0" y="180340"/>
                  </a:lnTo>
                  <a:lnTo>
                    <a:pt x="155892" y="180340"/>
                  </a:lnTo>
                  <a:lnTo>
                    <a:pt x="155892" y="215900"/>
                  </a:lnTo>
                  <a:lnTo>
                    <a:pt x="185191" y="215900"/>
                  </a:lnTo>
                  <a:lnTo>
                    <a:pt x="185191" y="180340"/>
                  </a:lnTo>
                  <a:lnTo>
                    <a:pt x="185191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7459" y="2083841"/>
              <a:ext cx="167387" cy="180214"/>
            </a:xfrm>
            <a:prstGeom prst="rect">
              <a:avLst/>
            </a:prstGeom>
          </p:spPr>
        </p:pic>
        <p:sp>
          <p:nvSpPr>
            <p:cNvPr id="88" name="object 38"/>
            <p:cNvSpPr/>
            <p:nvPr/>
          </p:nvSpPr>
          <p:spPr>
            <a:xfrm>
              <a:off x="1919922" y="2083720"/>
              <a:ext cx="167640" cy="180340"/>
            </a:xfrm>
            <a:custGeom>
              <a:avLst/>
              <a:gdLst/>
              <a:ahLst/>
              <a:cxnLst/>
              <a:rect l="l" t="t" r="r" b="b"/>
              <a:pathLst>
                <a:path w="167639" h="180339">
                  <a:moveTo>
                    <a:pt x="167132" y="0"/>
                  </a:moveTo>
                  <a:lnTo>
                    <a:pt x="0" y="0"/>
                  </a:lnTo>
                  <a:lnTo>
                    <a:pt x="0" y="2794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27940"/>
                  </a:lnTo>
                  <a:lnTo>
                    <a:pt x="137833" y="27940"/>
                  </a:lnTo>
                  <a:lnTo>
                    <a:pt x="137833" y="180340"/>
                  </a:lnTo>
                  <a:lnTo>
                    <a:pt x="167132" y="180340"/>
                  </a:lnTo>
                  <a:lnTo>
                    <a:pt x="167132" y="27940"/>
                  </a:lnTo>
                  <a:lnTo>
                    <a:pt x="167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8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23419" y="2083841"/>
              <a:ext cx="197219" cy="180214"/>
            </a:xfrm>
            <a:prstGeom prst="rect">
              <a:avLst/>
            </a:prstGeom>
          </p:spPr>
        </p:pic>
        <p:pic>
          <p:nvPicPr>
            <p:cNvPr id="9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48438" y="2083840"/>
              <a:ext cx="179701" cy="181764"/>
            </a:xfrm>
            <a:prstGeom prst="rect">
              <a:avLst/>
            </a:prstGeom>
          </p:spPr>
        </p:pic>
        <p:pic>
          <p:nvPicPr>
            <p:cNvPr id="91" name="object 4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83338" y="2083841"/>
              <a:ext cx="152487" cy="180214"/>
            </a:xfrm>
            <a:prstGeom prst="rect">
              <a:avLst/>
            </a:prstGeom>
          </p:spPr>
        </p:pic>
        <p:sp>
          <p:nvSpPr>
            <p:cNvPr id="92" name="object 42"/>
            <p:cNvSpPr/>
            <p:nvPr/>
          </p:nvSpPr>
          <p:spPr>
            <a:xfrm>
              <a:off x="2778328" y="2083720"/>
              <a:ext cx="168275" cy="180340"/>
            </a:xfrm>
            <a:custGeom>
              <a:avLst/>
              <a:gdLst/>
              <a:ahLst/>
              <a:cxnLst/>
              <a:rect l="l" t="t" r="r" b="b"/>
              <a:pathLst>
                <a:path w="168275" h="180339">
                  <a:moveTo>
                    <a:pt x="168186" y="0"/>
                  </a:moveTo>
                  <a:lnTo>
                    <a:pt x="138887" y="0"/>
                  </a:lnTo>
                  <a:lnTo>
                    <a:pt x="138887" y="76200"/>
                  </a:lnTo>
                  <a:lnTo>
                    <a:pt x="29298" y="76200"/>
                  </a:lnTo>
                  <a:lnTo>
                    <a:pt x="29298" y="0"/>
                  </a:lnTo>
                  <a:lnTo>
                    <a:pt x="0" y="0"/>
                  </a:lnTo>
                  <a:lnTo>
                    <a:pt x="0" y="76200"/>
                  </a:lnTo>
                  <a:lnTo>
                    <a:pt x="0" y="102870"/>
                  </a:lnTo>
                  <a:lnTo>
                    <a:pt x="0" y="180340"/>
                  </a:lnTo>
                  <a:lnTo>
                    <a:pt x="29298" y="180340"/>
                  </a:lnTo>
                  <a:lnTo>
                    <a:pt x="29298" y="102870"/>
                  </a:lnTo>
                  <a:lnTo>
                    <a:pt x="138887" y="102870"/>
                  </a:lnTo>
                  <a:lnTo>
                    <a:pt x="138887" y="180340"/>
                  </a:lnTo>
                  <a:lnTo>
                    <a:pt x="168186" y="180340"/>
                  </a:lnTo>
                  <a:lnTo>
                    <a:pt x="168186" y="102870"/>
                  </a:lnTo>
                  <a:lnTo>
                    <a:pt x="168186" y="76200"/>
                  </a:lnTo>
                  <a:lnTo>
                    <a:pt x="1681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  <p:pic>
          <p:nvPicPr>
            <p:cNvPr id="9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01603" y="2083841"/>
              <a:ext cx="200098" cy="180214"/>
            </a:xfrm>
            <a:prstGeom prst="rect">
              <a:avLst/>
            </a:prstGeom>
          </p:spPr>
        </p:pic>
        <p:pic>
          <p:nvPicPr>
            <p:cNvPr id="9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6920" y="2030282"/>
              <a:ext cx="167387" cy="233772"/>
            </a:xfrm>
            <a:prstGeom prst="rect">
              <a:avLst/>
            </a:prstGeom>
          </p:spPr>
        </p:pic>
        <p:pic>
          <p:nvPicPr>
            <p:cNvPr id="9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5549" y="2392787"/>
              <a:ext cx="360790" cy="180214"/>
            </a:xfrm>
            <a:prstGeom prst="rect">
              <a:avLst/>
            </a:prstGeom>
          </p:spPr>
        </p:pic>
        <p:pic>
          <p:nvPicPr>
            <p:cNvPr id="9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2585" y="2339229"/>
              <a:ext cx="167398" cy="233772"/>
            </a:xfrm>
            <a:prstGeom prst="rect">
              <a:avLst/>
            </a:prstGeom>
          </p:spPr>
        </p:pic>
        <p:pic>
          <p:nvPicPr>
            <p:cNvPr id="9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54822" y="2389946"/>
              <a:ext cx="199836" cy="185889"/>
            </a:xfrm>
            <a:prstGeom prst="rect">
              <a:avLst/>
            </a:prstGeom>
          </p:spPr>
        </p:pic>
        <p:sp>
          <p:nvSpPr>
            <p:cNvPr id="98" name="object 48"/>
            <p:cNvSpPr/>
            <p:nvPr/>
          </p:nvSpPr>
          <p:spPr>
            <a:xfrm>
              <a:off x="523544" y="534117"/>
              <a:ext cx="1044575" cy="2038985"/>
            </a:xfrm>
            <a:custGeom>
              <a:avLst/>
              <a:gdLst/>
              <a:ahLst/>
              <a:cxnLst/>
              <a:rect l="l" t="t" r="r" b="b"/>
              <a:pathLst>
                <a:path w="1044575" h="2038985">
                  <a:moveTo>
                    <a:pt x="1008138" y="498017"/>
                  </a:moveTo>
                  <a:lnTo>
                    <a:pt x="1008087" y="100863"/>
                  </a:lnTo>
                  <a:lnTo>
                    <a:pt x="1008087" y="71564"/>
                  </a:lnTo>
                  <a:lnTo>
                    <a:pt x="1002372" y="43700"/>
                  </a:lnTo>
                  <a:lnTo>
                    <a:pt x="986790" y="20955"/>
                  </a:lnTo>
                  <a:lnTo>
                    <a:pt x="963688" y="5626"/>
                  </a:lnTo>
                  <a:lnTo>
                    <a:pt x="935380" y="0"/>
                  </a:lnTo>
                  <a:lnTo>
                    <a:pt x="704430" y="0"/>
                  </a:lnTo>
                  <a:lnTo>
                    <a:pt x="858164" y="151320"/>
                  </a:lnTo>
                  <a:lnTo>
                    <a:pt x="505955" y="498017"/>
                  </a:lnTo>
                  <a:lnTo>
                    <a:pt x="402221" y="395922"/>
                  </a:lnTo>
                  <a:lnTo>
                    <a:pt x="402221" y="432066"/>
                  </a:lnTo>
                  <a:lnTo>
                    <a:pt x="402221" y="563918"/>
                  </a:lnTo>
                  <a:lnTo>
                    <a:pt x="268287" y="563918"/>
                  </a:lnTo>
                  <a:lnTo>
                    <a:pt x="268287" y="432066"/>
                  </a:lnTo>
                  <a:lnTo>
                    <a:pt x="402221" y="432066"/>
                  </a:lnTo>
                  <a:lnTo>
                    <a:pt x="402221" y="395922"/>
                  </a:lnTo>
                  <a:lnTo>
                    <a:pt x="268097" y="263893"/>
                  </a:lnTo>
                  <a:lnTo>
                    <a:pt x="268097" y="300215"/>
                  </a:lnTo>
                  <a:lnTo>
                    <a:pt x="268097" y="432066"/>
                  </a:lnTo>
                  <a:lnTo>
                    <a:pt x="268097" y="563918"/>
                  </a:lnTo>
                  <a:lnTo>
                    <a:pt x="268097" y="695782"/>
                  </a:lnTo>
                  <a:lnTo>
                    <a:pt x="134137" y="695782"/>
                  </a:lnTo>
                  <a:lnTo>
                    <a:pt x="134137" y="563918"/>
                  </a:lnTo>
                  <a:lnTo>
                    <a:pt x="268097" y="563918"/>
                  </a:lnTo>
                  <a:lnTo>
                    <a:pt x="268097" y="432066"/>
                  </a:lnTo>
                  <a:lnTo>
                    <a:pt x="134137" y="432066"/>
                  </a:lnTo>
                  <a:lnTo>
                    <a:pt x="134137" y="300215"/>
                  </a:lnTo>
                  <a:lnTo>
                    <a:pt x="268097" y="300215"/>
                  </a:lnTo>
                  <a:lnTo>
                    <a:pt x="268097" y="263893"/>
                  </a:lnTo>
                  <a:lnTo>
                    <a:pt x="0" y="0"/>
                  </a:lnTo>
                  <a:lnTo>
                    <a:pt x="0" y="168363"/>
                  </a:lnTo>
                  <a:lnTo>
                    <a:pt x="133946" y="168363"/>
                  </a:lnTo>
                  <a:lnTo>
                    <a:pt x="133946" y="300215"/>
                  </a:lnTo>
                  <a:lnTo>
                    <a:pt x="0" y="300215"/>
                  </a:lnTo>
                  <a:lnTo>
                    <a:pt x="0" y="432066"/>
                  </a:lnTo>
                  <a:lnTo>
                    <a:pt x="133946" y="432066"/>
                  </a:lnTo>
                  <a:lnTo>
                    <a:pt x="133946" y="563918"/>
                  </a:lnTo>
                  <a:lnTo>
                    <a:pt x="0" y="563918"/>
                  </a:lnTo>
                  <a:lnTo>
                    <a:pt x="0" y="695782"/>
                  </a:lnTo>
                  <a:lnTo>
                    <a:pt x="133946" y="695782"/>
                  </a:lnTo>
                  <a:lnTo>
                    <a:pt x="133946" y="827620"/>
                  </a:lnTo>
                  <a:lnTo>
                    <a:pt x="0" y="827620"/>
                  </a:lnTo>
                  <a:lnTo>
                    <a:pt x="0" y="996035"/>
                  </a:lnTo>
                  <a:lnTo>
                    <a:pt x="504647" y="996035"/>
                  </a:lnTo>
                  <a:lnTo>
                    <a:pt x="553123" y="993775"/>
                  </a:lnTo>
                  <a:lnTo>
                    <a:pt x="600303" y="987094"/>
                  </a:lnTo>
                  <a:lnTo>
                    <a:pt x="645972" y="976236"/>
                  </a:lnTo>
                  <a:lnTo>
                    <a:pt x="689902" y="961390"/>
                  </a:lnTo>
                  <a:lnTo>
                    <a:pt x="731913" y="942771"/>
                  </a:lnTo>
                  <a:lnTo>
                    <a:pt x="771766" y="920584"/>
                  </a:lnTo>
                  <a:lnTo>
                    <a:pt x="809269" y="895032"/>
                  </a:lnTo>
                  <a:lnTo>
                    <a:pt x="844207" y="866330"/>
                  </a:lnTo>
                  <a:lnTo>
                    <a:pt x="876350" y="834682"/>
                  </a:lnTo>
                  <a:lnTo>
                    <a:pt x="905510" y="800290"/>
                  </a:lnTo>
                  <a:lnTo>
                    <a:pt x="931468" y="763384"/>
                  </a:lnTo>
                  <a:lnTo>
                    <a:pt x="954011" y="724154"/>
                  </a:lnTo>
                  <a:lnTo>
                    <a:pt x="972934" y="682802"/>
                  </a:lnTo>
                  <a:lnTo>
                    <a:pt x="988021" y="639559"/>
                  </a:lnTo>
                  <a:lnTo>
                    <a:pt x="999058" y="594601"/>
                  </a:lnTo>
                  <a:lnTo>
                    <a:pt x="1005827" y="548170"/>
                  </a:lnTo>
                  <a:lnTo>
                    <a:pt x="1008138" y="500456"/>
                  </a:lnTo>
                  <a:lnTo>
                    <a:pt x="1008138" y="498017"/>
                  </a:lnTo>
                  <a:close/>
                </a:path>
                <a:path w="1044575" h="2038985">
                  <a:moveTo>
                    <a:pt x="1044232" y="1858556"/>
                  </a:moveTo>
                  <a:lnTo>
                    <a:pt x="1014945" y="1858556"/>
                  </a:lnTo>
                  <a:lnTo>
                    <a:pt x="1014945" y="1934756"/>
                  </a:lnTo>
                  <a:lnTo>
                    <a:pt x="905357" y="1934756"/>
                  </a:lnTo>
                  <a:lnTo>
                    <a:pt x="905357" y="1858556"/>
                  </a:lnTo>
                  <a:lnTo>
                    <a:pt x="876058" y="1858556"/>
                  </a:lnTo>
                  <a:lnTo>
                    <a:pt x="876058" y="1934756"/>
                  </a:lnTo>
                  <a:lnTo>
                    <a:pt x="876058" y="1961426"/>
                  </a:lnTo>
                  <a:lnTo>
                    <a:pt x="876058" y="2038896"/>
                  </a:lnTo>
                  <a:lnTo>
                    <a:pt x="905357" y="2038896"/>
                  </a:lnTo>
                  <a:lnTo>
                    <a:pt x="905357" y="1961426"/>
                  </a:lnTo>
                  <a:lnTo>
                    <a:pt x="1014945" y="1961426"/>
                  </a:lnTo>
                  <a:lnTo>
                    <a:pt x="1014945" y="2038896"/>
                  </a:lnTo>
                  <a:lnTo>
                    <a:pt x="1044232" y="2038896"/>
                  </a:lnTo>
                  <a:lnTo>
                    <a:pt x="1044232" y="1961426"/>
                  </a:lnTo>
                  <a:lnTo>
                    <a:pt x="1044232" y="1934756"/>
                  </a:lnTo>
                  <a:lnTo>
                    <a:pt x="1044232" y="18585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008"/>
            </a:p>
          </p:txBody>
        </p:sp>
      </p:grpSp>
      <p:sp>
        <p:nvSpPr>
          <p:cNvPr id="38" name="Заголовок 1"/>
          <p:cNvSpPr txBox="1">
            <a:spLocks/>
          </p:cNvSpPr>
          <p:nvPr/>
        </p:nvSpPr>
        <p:spPr>
          <a:xfrm>
            <a:off x="4146966" y="992077"/>
            <a:ext cx="471043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ОБЩАЯ СТОИМОСТЬ ПРОЕКТА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46966" y="1495506"/>
            <a:ext cx="37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 </a:t>
            </a:r>
            <a:r>
              <a:rPr lang="ru-RU" b="1" dirty="0" smtClean="0">
                <a:solidFill>
                  <a:schemeClr val="bg1"/>
                </a:solidFill>
              </a:rPr>
              <a:t>286,0 </a:t>
            </a:r>
            <a:r>
              <a:rPr lang="ru-RU" b="1" dirty="0" smtClean="0">
                <a:solidFill>
                  <a:schemeClr val="bg1"/>
                </a:solidFill>
              </a:rPr>
              <a:t>тыс. руб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4206065" y="2541534"/>
            <a:ext cx="547920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ru-RU" sz="2000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4206064" y="2056659"/>
            <a:ext cx="471043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dirty="0" smtClean="0">
                <a:solidFill>
                  <a:schemeClr val="bg1"/>
                </a:solidFill>
                <a:cs typeface="Arial" panose="020B0604020202020204" pitchFamily="34" charset="0"/>
              </a:rPr>
              <a:t>в том числе:</a:t>
            </a:r>
            <a:endParaRPr lang="ru-RU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4178538" y="3745205"/>
            <a:ext cx="547920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Средства МЕСТНОГО бюджета</a:t>
            </a:r>
            <a:endParaRPr lang="ru-RU" sz="2000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95646" y="4236782"/>
            <a:ext cx="37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3 158,0 </a:t>
            </a:r>
            <a:r>
              <a:rPr lang="ru-RU" b="1" dirty="0" smtClean="0">
                <a:solidFill>
                  <a:schemeClr val="bg1"/>
                </a:solidFill>
              </a:rPr>
              <a:t>тыс.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4176224" y="4858043"/>
            <a:ext cx="547920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ИНИЦИАТИВНЫЙ ПЛАТЕЖ</a:t>
            </a:r>
            <a:endParaRPr lang="ru-RU" sz="2000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117125" y="5349620"/>
            <a:ext cx="37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80,0 тыс.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4178538" y="5818456"/>
            <a:ext cx="5479203" cy="2781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8" b="1" i="0" kern="1200">
                <a:solidFill>
                  <a:srgbClr val="2D23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ru-RU" sz="2000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НЕФИНАНСОВЫЙ ВКЛАД</a:t>
            </a:r>
            <a:endParaRPr lang="ru-RU" sz="2000" cap="all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46966" y="6310033"/>
            <a:ext cx="37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48,0 тыс.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62974" y="3665341"/>
            <a:ext cx="9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97,53</a:t>
            </a:r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78942" y="4766890"/>
            <a:ext cx="99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2,47%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74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1838</TotalTime>
  <Words>397</Words>
  <Application>Microsoft Office PowerPoint</Application>
  <PresentationFormat>Лист A4 (210x297 мм)</PresentationFormat>
  <Paragraphs>54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ИНИЦИАТИВНЫЙ  ПРОЕКТ «Обустройство игрового пространства  в мини-сквере  по ул. Мостостроителей  и Щемелева, д. 10,12, Апрельская, д. 6» Сургутский район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Светлана Сергевна</cp:lastModifiedBy>
  <cp:revision>189</cp:revision>
  <dcterms:created xsi:type="dcterms:W3CDTF">2022-11-22T11:01:48Z</dcterms:created>
  <dcterms:modified xsi:type="dcterms:W3CDTF">2025-05-26T05:53:10Z</dcterms:modified>
</cp:coreProperties>
</file>